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F12CF-4B45-4E7C-B4AE-3A12749C0C2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F6FB2AD-F551-49A5-83B9-C112A117892A}">
      <dgm:prSet/>
      <dgm:spPr/>
      <dgm:t>
        <a:bodyPr/>
        <a:lstStyle/>
        <a:p>
          <a:r>
            <a:rPr lang="en-AU" b="0" i="0"/>
            <a:t>No blame &amp; no shame</a:t>
          </a:r>
          <a:endParaRPr lang="en-US"/>
        </a:p>
      </dgm:t>
    </dgm:pt>
    <dgm:pt modelId="{2004A145-E9BC-4C14-9675-EF3159D61182}" type="parTrans" cxnId="{706F1190-A0ED-4122-A8EE-8549FD9975D6}">
      <dgm:prSet/>
      <dgm:spPr/>
      <dgm:t>
        <a:bodyPr/>
        <a:lstStyle/>
        <a:p>
          <a:endParaRPr lang="en-US"/>
        </a:p>
      </dgm:t>
    </dgm:pt>
    <dgm:pt modelId="{E5F37CC1-BC9D-461A-8240-D7DB6F69E397}" type="sibTrans" cxnId="{706F1190-A0ED-4122-A8EE-8549FD9975D6}">
      <dgm:prSet/>
      <dgm:spPr/>
      <dgm:t>
        <a:bodyPr/>
        <a:lstStyle/>
        <a:p>
          <a:endParaRPr lang="en-US"/>
        </a:p>
      </dgm:t>
    </dgm:pt>
    <dgm:pt modelId="{BBBDC4DE-6A3C-400C-8056-D689800BE574}">
      <dgm:prSet/>
      <dgm:spPr/>
    </dgm:pt>
    <dgm:pt modelId="{6C6761B0-DB6D-4213-95C0-DE040E906322}" type="parTrans" cxnId="{D12C047F-793D-4CC2-AC0E-CACFFC698B9C}">
      <dgm:prSet/>
      <dgm:spPr/>
      <dgm:t>
        <a:bodyPr/>
        <a:lstStyle/>
        <a:p>
          <a:endParaRPr lang="en-US"/>
        </a:p>
      </dgm:t>
    </dgm:pt>
    <dgm:pt modelId="{B2205392-7ABD-4036-8D55-0154F4465F34}" type="sibTrans" cxnId="{D12C047F-793D-4CC2-AC0E-CACFFC698B9C}">
      <dgm:prSet/>
      <dgm:spPr/>
      <dgm:t>
        <a:bodyPr/>
        <a:lstStyle/>
        <a:p>
          <a:endParaRPr lang="en-US"/>
        </a:p>
      </dgm:t>
    </dgm:pt>
    <dgm:pt modelId="{91214942-0749-4EEC-9E38-7A3A39A41610}">
      <dgm:prSet/>
      <dgm:spPr/>
    </dgm:pt>
    <dgm:pt modelId="{911A4AD6-8C8E-4B21-955E-AE8606522395}" type="parTrans" cxnId="{D2E93C07-CCF8-488B-ACA8-31762FAB4F44}">
      <dgm:prSet/>
      <dgm:spPr/>
      <dgm:t>
        <a:bodyPr/>
        <a:lstStyle/>
        <a:p>
          <a:endParaRPr lang="en-US"/>
        </a:p>
      </dgm:t>
    </dgm:pt>
    <dgm:pt modelId="{5417DDE1-402B-47F2-BA8A-4D8883C12DB1}" type="sibTrans" cxnId="{D2E93C07-CCF8-488B-ACA8-31762FAB4F44}">
      <dgm:prSet/>
      <dgm:spPr/>
      <dgm:t>
        <a:bodyPr/>
        <a:lstStyle/>
        <a:p>
          <a:endParaRPr lang="en-US"/>
        </a:p>
      </dgm:t>
    </dgm:pt>
    <dgm:pt modelId="{9E6DD82A-9E48-43C8-A173-888CF70CEA21}">
      <dgm:prSet/>
      <dgm:spPr/>
    </dgm:pt>
    <dgm:pt modelId="{9D2B49FD-5F50-4F78-BCD4-43D0B75D035F}" type="parTrans" cxnId="{5F943397-A31F-4E96-B4F0-430DD105C979}">
      <dgm:prSet/>
      <dgm:spPr/>
      <dgm:t>
        <a:bodyPr/>
        <a:lstStyle/>
        <a:p>
          <a:endParaRPr lang="en-US"/>
        </a:p>
      </dgm:t>
    </dgm:pt>
    <dgm:pt modelId="{EE138120-F57D-4A81-BD93-65694E8AA50B}" type="sibTrans" cxnId="{5F943397-A31F-4E96-B4F0-430DD105C979}">
      <dgm:prSet/>
      <dgm:spPr/>
      <dgm:t>
        <a:bodyPr/>
        <a:lstStyle/>
        <a:p>
          <a:endParaRPr lang="en-US"/>
        </a:p>
      </dgm:t>
    </dgm:pt>
    <dgm:pt modelId="{C908199C-BC12-4BE2-ADA2-B5742BC36965}">
      <dgm:prSet/>
      <dgm:spPr/>
    </dgm:pt>
    <dgm:pt modelId="{920A30E5-AB43-40BB-9F17-23BD078501BA}" type="parTrans" cxnId="{0D00C9EB-16E1-4BAC-894C-783A85B138CA}">
      <dgm:prSet/>
      <dgm:spPr/>
      <dgm:t>
        <a:bodyPr/>
        <a:lstStyle/>
        <a:p>
          <a:endParaRPr lang="en-US"/>
        </a:p>
      </dgm:t>
    </dgm:pt>
    <dgm:pt modelId="{FD0FBA38-16C8-40A8-B7D0-5FDD0EA6E119}" type="sibTrans" cxnId="{0D00C9EB-16E1-4BAC-894C-783A85B138CA}">
      <dgm:prSet/>
      <dgm:spPr/>
      <dgm:t>
        <a:bodyPr/>
        <a:lstStyle/>
        <a:p>
          <a:endParaRPr lang="en-US"/>
        </a:p>
      </dgm:t>
    </dgm:pt>
    <dgm:pt modelId="{1895D190-620C-4BA0-B2C3-6213D9755C1A}" type="pres">
      <dgm:prSet presAssocID="{4BEF12CF-4B45-4E7C-B4AE-3A12749C0C22}" presName="root" presStyleCnt="0">
        <dgm:presLayoutVars>
          <dgm:dir/>
          <dgm:resizeHandles val="exact"/>
        </dgm:presLayoutVars>
      </dgm:prSet>
      <dgm:spPr/>
    </dgm:pt>
    <dgm:pt modelId="{9352F315-9154-4EE2-BFD0-10E5B34569CF}" type="pres">
      <dgm:prSet presAssocID="{4BEF12CF-4B45-4E7C-B4AE-3A12749C0C22}" presName="container" presStyleCnt="0">
        <dgm:presLayoutVars>
          <dgm:dir/>
          <dgm:resizeHandles val="exact"/>
        </dgm:presLayoutVars>
      </dgm:prSet>
      <dgm:spPr/>
    </dgm:pt>
    <dgm:pt modelId="{85306E6D-66C0-458D-B858-E13E2BC33D6A}" type="pres">
      <dgm:prSet presAssocID="{3F6FB2AD-F551-49A5-83B9-C112A117892A}" presName="compNode" presStyleCnt="0"/>
      <dgm:spPr/>
    </dgm:pt>
    <dgm:pt modelId="{33286AA2-E4C3-455A-9FB4-16909DBAA52F}" type="pres">
      <dgm:prSet presAssocID="{3F6FB2AD-F551-49A5-83B9-C112A117892A}" presName="iconBgRect" presStyleLbl="bgShp" presStyleIdx="0" presStyleCnt="1"/>
      <dgm:spPr/>
    </dgm:pt>
    <dgm:pt modelId="{FCDD4DCF-78B7-4E46-AF49-4E9943FF9CCA}" type="pres">
      <dgm:prSet presAssocID="{3F6FB2AD-F551-49A5-83B9-C112A117892A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41AD9FEF-FA06-4FCF-A70B-051DD69359BD}" type="pres">
      <dgm:prSet presAssocID="{3F6FB2AD-F551-49A5-83B9-C112A117892A}" presName="spaceRect" presStyleCnt="0"/>
      <dgm:spPr/>
    </dgm:pt>
    <dgm:pt modelId="{3DDA4CDA-65DD-4B9B-97DA-20C97D9078A3}" type="pres">
      <dgm:prSet presAssocID="{3F6FB2AD-F551-49A5-83B9-C112A117892A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D2E93C07-CCF8-488B-ACA8-31762FAB4F44}" srcId="{3F6FB2AD-F551-49A5-83B9-C112A117892A}" destId="{91214942-0749-4EEC-9E38-7A3A39A41610}" srcOrd="1" destOrd="0" parTransId="{911A4AD6-8C8E-4B21-955E-AE8606522395}" sibTransId="{5417DDE1-402B-47F2-BA8A-4D8883C12DB1}"/>
    <dgm:cxn modelId="{5AB3282E-89C3-4165-BDC3-180929A272ED}" type="presOf" srcId="{3F6FB2AD-F551-49A5-83B9-C112A117892A}" destId="{3DDA4CDA-65DD-4B9B-97DA-20C97D9078A3}" srcOrd="0" destOrd="0" presId="urn:microsoft.com/office/officeart/2018/2/layout/IconCircleList"/>
    <dgm:cxn modelId="{D12C047F-793D-4CC2-AC0E-CACFFC698B9C}" srcId="{3F6FB2AD-F551-49A5-83B9-C112A117892A}" destId="{BBBDC4DE-6A3C-400C-8056-D689800BE574}" srcOrd="0" destOrd="0" parTransId="{6C6761B0-DB6D-4213-95C0-DE040E906322}" sibTransId="{B2205392-7ABD-4036-8D55-0154F4465F34}"/>
    <dgm:cxn modelId="{706F1190-A0ED-4122-A8EE-8549FD9975D6}" srcId="{4BEF12CF-4B45-4E7C-B4AE-3A12749C0C22}" destId="{3F6FB2AD-F551-49A5-83B9-C112A117892A}" srcOrd="0" destOrd="0" parTransId="{2004A145-E9BC-4C14-9675-EF3159D61182}" sibTransId="{E5F37CC1-BC9D-461A-8240-D7DB6F69E397}"/>
    <dgm:cxn modelId="{5F943397-A31F-4E96-B4F0-430DD105C979}" srcId="{3F6FB2AD-F551-49A5-83B9-C112A117892A}" destId="{9E6DD82A-9E48-43C8-A173-888CF70CEA21}" srcOrd="2" destOrd="0" parTransId="{9D2B49FD-5F50-4F78-BCD4-43D0B75D035F}" sibTransId="{EE138120-F57D-4A81-BD93-65694E8AA50B}"/>
    <dgm:cxn modelId="{3D3FF7C2-E9D0-47B3-B173-A809B6ABFE70}" type="presOf" srcId="{4BEF12CF-4B45-4E7C-B4AE-3A12749C0C22}" destId="{1895D190-620C-4BA0-B2C3-6213D9755C1A}" srcOrd="0" destOrd="0" presId="urn:microsoft.com/office/officeart/2018/2/layout/IconCircleList"/>
    <dgm:cxn modelId="{0D00C9EB-16E1-4BAC-894C-783A85B138CA}" srcId="{3F6FB2AD-F551-49A5-83B9-C112A117892A}" destId="{C908199C-BC12-4BE2-ADA2-B5742BC36965}" srcOrd="3" destOrd="0" parTransId="{920A30E5-AB43-40BB-9F17-23BD078501BA}" sibTransId="{FD0FBA38-16C8-40A8-B7D0-5FDD0EA6E119}"/>
    <dgm:cxn modelId="{6422A1D6-D776-40BB-A0F7-B2A573D2DB1A}" type="presParOf" srcId="{1895D190-620C-4BA0-B2C3-6213D9755C1A}" destId="{9352F315-9154-4EE2-BFD0-10E5B34569CF}" srcOrd="0" destOrd="0" presId="urn:microsoft.com/office/officeart/2018/2/layout/IconCircleList"/>
    <dgm:cxn modelId="{7697E58C-3589-40BC-B6AD-A217F2ACF18A}" type="presParOf" srcId="{9352F315-9154-4EE2-BFD0-10E5B34569CF}" destId="{85306E6D-66C0-458D-B858-E13E2BC33D6A}" srcOrd="0" destOrd="0" presId="urn:microsoft.com/office/officeart/2018/2/layout/IconCircleList"/>
    <dgm:cxn modelId="{6EC6D140-A809-4879-8EE0-C9151EE3594F}" type="presParOf" srcId="{85306E6D-66C0-458D-B858-E13E2BC33D6A}" destId="{33286AA2-E4C3-455A-9FB4-16909DBAA52F}" srcOrd="0" destOrd="0" presId="urn:microsoft.com/office/officeart/2018/2/layout/IconCircleList"/>
    <dgm:cxn modelId="{42A4D450-69B9-4E5C-8130-4038B7605461}" type="presParOf" srcId="{85306E6D-66C0-458D-B858-E13E2BC33D6A}" destId="{FCDD4DCF-78B7-4E46-AF49-4E9943FF9CCA}" srcOrd="1" destOrd="0" presId="urn:microsoft.com/office/officeart/2018/2/layout/IconCircleList"/>
    <dgm:cxn modelId="{3AE5B19F-3CD1-412A-80E6-D4F55B60CEB4}" type="presParOf" srcId="{85306E6D-66C0-458D-B858-E13E2BC33D6A}" destId="{41AD9FEF-FA06-4FCF-A70B-051DD69359BD}" srcOrd="2" destOrd="0" presId="urn:microsoft.com/office/officeart/2018/2/layout/IconCircleList"/>
    <dgm:cxn modelId="{17BF944D-D04C-4FAE-A3D6-32ADD32ED6ED}" type="presParOf" srcId="{85306E6D-66C0-458D-B858-E13E2BC33D6A}" destId="{3DDA4CDA-65DD-4B9B-97DA-20C97D9078A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DF6A9-0658-4BB2-BE81-CCBD1845889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2273D6B-8B2D-4567-8B47-CEF6AC9612C1}">
      <dgm:prSet/>
      <dgm:spPr/>
      <dgm:t>
        <a:bodyPr/>
        <a:lstStyle/>
        <a:p>
          <a:r>
            <a:rPr lang="en-AU" b="0" i="0"/>
            <a:t>No blame &amp; no shame</a:t>
          </a:r>
          <a:endParaRPr lang="en-US"/>
        </a:p>
      </dgm:t>
    </dgm:pt>
    <dgm:pt modelId="{5ACCD125-4E0E-42A0-8743-3D8B5D555D74}" type="parTrans" cxnId="{DAB62263-A995-4E15-82D6-FF67BB65EF3D}">
      <dgm:prSet/>
      <dgm:spPr/>
      <dgm:t>
        <a:bodyPr/>
        <a:lstStyle/>
        <a:p>
          <a:endParaRPr lang="en-US"/>
        </a:p>
      </dgm:t>
    </dgm:pt>
    <dgm:pt modelId="{8A8A1FB3-0067-4DE9-9BE1-7FA3C35CA9C8}" type="sibTrans" cxnId="{DAB62263-A995-4E15-82D6-FF67BB65EF3D}">
      <dgm:prSet/>
      <dgm:spPr/>
      <dgm:t>
        <a:bodyPr/>
        <a:lstStyle/>
        <a:p>
          <a:endParaRPr lang="en-US"/>
        </a:p>
      </dgm:t>
    </dgm:pt>
    <dgm:pt modelId="{CF5F6537-1656-41FD-93F0-48CBDD828653}">
      <dgm:prSet/>
      <dgm:spPr/>
      <dgm:t>
        <a:bodyPr/>
        <a:lstStyle/>
        <a:p>
          <a:r>
            <a:rPr lang="en-AU" b="0" i="0"/>
            <a:t>Provide insights into how &amp; why red flags may be missed</a:t>
          </a:r>
          <a:endParaRPr lang="en-US"/>
        </a:p>
      </dgm:t>
    </dgm:pt>
    <dgm:pt modelId="{B5D7F18F-C379-43C2-9859-DC5673C78A50}" type="parTrans" cxnId="{14199F0B-FF96-4459-9948-1F41F9E82EDD}">
      <dgm:prSet/>
      <dgm:spPr/>
      <dgm:t>
        <a:bodyPr/>
        <a:lstStyle/>
        <a:p>
          <a:endParaRPr lang="en-US"/>
        </a:p>
      </dgm:t>
    </dgm:pt>
    <dgm:pt modelId="{DB485E73-819B-422C-BD98-78F7D128B2B0}" type="sibTrans" cxnId="{14199F0B-FF96-4459-9948-1F41F9E82EDD}">
      <dgm:prSet/>
      <dgm:spPr/>
      <dgm:t>
        <a:bodyPr/>
        <a:lstStyle/>
        <a:p>
          <a:endParaRPr lang="en-US"/>
        </a:p>
      </dgm:t>
    </dgm:pt>
    <dgm:pt modelId="{856D2BA1-DA3A-4231-8747-A8A7158CA9ED}">
      <dgm:prSet/>
      <dgm:spPr/>
      <dgm:t>
        <a:bodyPr/>
        <a:lstStyle/>
        <a:p>
          <a:r>
            <a:rPr lang="en-AU" b="0" i="0"/>
            <a:t>Consider ways that we can miss less / pick up earlier</a:t>
          </a:r>
          <a:endParaRPr lang="en-US"/>
        </a:p>
      </dgm:t>
    </dgm:pt>
    <dgm:pt modelId="{CD18052B-9AFC-4B30-8C73-4456942C8EBD}" type="parTrans" cxnId="{052B9BB4-52AA-4D3B-9CB4-662F5A7CD9B9}">
      <dgm:prSet/>
      <dgm:spPr/>
      <dgm:t>
        <a:bodyPr/>
        <a:lstStyle/>
        <a:p>
          <a:endParaRPr lang="en-US"/>
        </a:p>
      </dgm:t>
    </dgm:pt>
    <dgm:pt modelId="{87BA5531-4157-4F5E-B02C-DCACD686FE7F}" type="sibTrans" cxnId="{052B9BB4-52AA-4D3B-9CB4-662F5A7CD9B9}">
      <dgm:prSet/>
      <dgm:spPr/>
      <dgm:t>
        <a:bodyPr/>
        <a:lstStyle/>
        <a:p>
          <a:endParaRPr lang="en-US"/>
        </a:p>
      </dgm:t>
    </dgm:pt>
    <dgm:pt modelId="{5D0E5BD2-D90B-4CFE-A57A-32C05A18B244}">
      <dgm:prSet/>
      <dgm:spPr/>
      <dgm:t>
        <a:bodyPr/>
        <a:lstStyle/>
        <a:p>
          <a:r>
            <a:rPr lang="en-AU" b="0" i="0"/>
            <a:t>Cases to help us learn</a:t>
          </a:r>
          <a:endParaRPr lang="en-US"/>
        </a:p>
      </dgm:t>
    </dgm:pt>
    <dgm:pt modelId="{F7B8C1CC-A21D-4D6C-924B-5339CC0E9843}" type="parTrans" cxnId="{27BCA136-45CD-44BB-BCC5-94A011AFBBB9}">
      <dgm:prSet/>
      <dgm:spPr/>
      <dgm:t>
        <a:bodyPr/>
        <a:lstStyle/>
        <a:p>
          <a:endParaRPr lang="en-US"/>
        </a:p>
      </dgm:t>
    </dgm:pt>
    <dgm:pt modelId="{57EFFCFE-8012-446C-AC3A-AE5F9A6B649D}" type="sibTrans" cxnId="{27BCA136-45CD-44BB-BCC5-94A011AFBBB9}">
      <dgm:prSet/>
      <dgm:spPr/>
      <dgm:t>
        <a:bodyPr/>
        <a:lstStyle/>
        <a:p>
          <a:endParaRPr lang="en-US"/>
        </a:p>
      </dgm:t>
    </dgm:pt>
    <dgm:pt modelId="{C27E53CA-029A-4D98-8209-699BCEB4D503}">
      <dgm:prSet/>
      <dgm:spPr/>
      <dgm:t>
        <a:bodyPr/>
        <a:lstStyle/>
        <a:p>
          <a:r>
            <a:rPr lang="en-AU" b="0" i="0"/>
            <a:t>Questions and (hopefully) answers</a:t>
          </a:r>
          <a:endParaRPr lang="en-US"/>
        </a:p>
      </dgm:t>
    </dgm:pt>
    <dgm:pt modelId="{19CDE7EE-A6B4-40D2-956D-D8A80C9D54DD}" type="parTrans" cxnId="{99139151-3DFA-4B4C-9725-BF5B4DE2A28A}">
      <dgm:prSet/>
      <dgm:spPr/>
      <dgm:t>
        <a:bodyPr/>
        <a:lstStyle/>
        <a:p>
          <a:endParaRPr lang="en-US"/>
        </a:p>
      </dgm:t>
    </dgm:pt>
    <dgm:pt modelId="{8D441919-AC30-4946-B6B8-17F0386D8C6B}" type="sibTrans" cxnId="{99139151-3DFA-4B4C-9725-BF5B4DE2A28A}">
      <dgm:prSet/>
      <dgm:spPr/>
      <dgm:t>
        <a:bodyPr/>
        <a:lstStyle/>
        <a:p>
          <a:endParaRPr lang="en-US"/>
        </a:p>
      </dgm:t>
    </dgm:pt>
    <dgm:pt modelId="{80D891ED-A209-4320-873D-0B7CD2B6C0D7}" type="pres">
      <dgm:prSet presAssocID="{E6BDF6A9-0658-4BB2-BE81-CCBD18458897}" presName="vert0" presStyleCnt="0">
        <dgm:presLayoutVars>
          <dgm:dir/>
          <dgm:animOne val="branch"/>
          <dgm:animLvl val="lvl"/>
        </dgm:presLayoutVars>
      </dgm:prSet>
      <dgm:spPr/>
    </dgm:pt>
    <dgm:pt modelId="{28AE50AD-5DA8-46E7-8F5C-23FD4EB694B0}" type="pres">
      <dgm:prSet presAssocID="{B2273D6B-8B2D-4567-8B47-CEF6AC9612C1}" presName="thickLine" presStyleLbl="alignNode1" presStyleIdx="0" presStyleCnt="1"/>
      <dgm:spPr/>
    </dgm:pt>
    <dgm:pt modelId="{4D599834-9FC9-4A21-B454-80CCF86BAA13}" type="pres">
      <dgm:prSet presAssocID="{B2273D6B-8B2D-4567-8B47-CEF6AC9612C1}" presName="horz1" presStyleCnt="0"/>
      <dgm:spPr/>
    </dgm:pt>
    <dgm:pt modelId="{09F807AC-3729-4E73-A3D1-82530BC90B44}" type="pres">
      <dgm:prSet presAssocID="{B2273D6B-8B2D-4567-8B47-CEF6AC9612C1}" presName="tx1" presStyleLbl="revTx" presStyleIdx="0" presStyleCnt="5"/>
      <dgm:spPr/>
    </dgm:pt>
    <dgm:pt modelId="{C5F6EA5A-D908-4CF3-9C30-9154502C1B65}" type="pres">
      <dgm:prSet presAssocID="{B2273D6B-8B2D-4567-8B47-CEF6AC9612C1}" presName="vert1" presStyleCnt="0"/>
      <dgm:spPr/>
    </dgm:pt>
    <dgm:pt modelId="{2B79CC09-E522-42F5-83DE-9DFB12C98492}" type="pres">
      <dgm:prSet presAssocID="{CF5F6537-1656-41FD-93F0-48CBDD828653}" presName="vertSpace2a" presStyleCnt="0"/>
      <dgm:spPr/>
    </dgm:pt>
    <dgm:pt modelId="{6F1DA9AD-AF0A-419F-BDCF-C49611BAAE76}" type="pres">
      <dgm:prSet presAssocID="{CF5F6537-1656-41FD-93F0-48CBDD828653}" presName="horz2" presStyleCnt="0"/>
      <dgm:spPr/>
    </dgm:pt>
    <dgm:pt modelId="{176DB54C-3F3D-4F45-B8CE-4B2BEED95EB4}" type="pres">
      <dgm:prSet presAssocID="{CF5F6537-1656-41FD-93F0-48CBDD828653}" presName="horzSpace2" presStyleCnt="0"/>
      <dgm:spPr/>
    </dgm:pt>
    <dgm:pt modelId="{AAEE086D-5F27-41DD-A816-510B504495DA}" type="pres">
      <dgm:prSet presAssocID="{CF5F6537-1656-41FD-93F0-48CBDD828653}" presName="tx2" presStyleLbl="revTx" presStyleIdx="1" presStyleCnt="5"/>
      <dgm:spPr/>
    </dgm:pt>
    <dgm:pt modelId="{811DF7C1-C05E-404A-A53E-FAC28B121135}" type="pres">
      <dgm:prSet presAssocID="{CF5F6537-1656-41FD-93F0-48CBDD828653}" presName="vert2" presStyleCnt="0"/>
      <dgm:spPr/>
    </dgm:pt>
    <dgm:pt modelId="{9449355D-D64A-44AC-A741-B586A0EA584D}" type="pres">
      <dgm:prSet presAssocID="{CF5F6537-1656-41FD-93F0-48CBDD828653}" presName="thinLine2b" presStyleLbl="callout" presStyleIdx="0" presStyleCnt="4"/>
      <dgm:spPr/>
    </dgm:pt>
    <dgm:pt modelId="{986B4F5D-01DD-4B10-8147-EE27385A43F2}" type="pres">
      <dgm:prSet presAssocID="{CF5F6537-1656-41FD-93F0-48CBDD828653}" presName="vertSpace2b" presStyleCnt="0"/>
      <dgm:spPr/>
    </dgm:pt>
    <dgm:pt modelId="{273E8A9E-F1CC-483A-BE83-F24D176CB94B}" type="pres">
      <dgm:prSet presAssocID="{856D2BA1-DA3A-4231-8747-A8A7158CA9ED}" presName="horz2" presStyleCnt="0"/>
      <dgm:spPr/>
    </dgm:pt>
    <dgm:pt modelId="{F494B398-2A45-41DC-9B1D-5F967D3FB372}" type="pres">
      <dgm:prSet presAssocID="{856D2BA1-DA3A-4231-8747-A8A7158CA9ED}" presName="horzSpace2" presStyleCnt="0"/>
      <dgm:spPr/>
    </dgm:pt>
    <dgm:pt modelId="{52A9B588-CBFC-4452-823F-B0B25FF7672F}" type="pres">
      <dgm:prSet presAssocID="{856D2BA1-DA3A-4231-8747-A8A7158CA9ED}" presName="tx2" presStyleLbl="revTx" presStyleIdx="2" presStyleCnt="5"/>
      <dgm:spPr/>
    </dgm:pt>
    <dgm:pt modelId="{F3948EF0-314C-4C74-A2CB-9B1AD9022DD1}" type="pres">
      <dgm:prSet presAssocID="{856D2BA1-DA3A-4231-8747-A8A7158CA9ED}" presName="vert2" presStyleCnt="0"/>
      <dgm:spPr/>
    </dgm:pt>
    <dgm:pt modelId="{A1B0AB68-9F10-4493-8DAE-A6322B5456BD}" type="pres">
      <dgm:prSet presAssocID="{856D2BA1-DA3A-4231-8747-A8A7158CA9ED}" presName="thinLine2b" presStyleLbl="callout" presStyleIdx="1" presStyleCnt="4"/>
      <dgm:spPr/>
    </dgm:pt>
    <dgm:pt modelId="{BEA66B71-DB1E-4F38-AD5F-4570309B9C1E}" type="pres">
      <dgm:prSet presAssocID="{856D2BA1-DA3A-4231-8747-A8A7158CA9ED}" presName="vertSpace2b" presStyleCnt="0"/>
      <dgm:spPr/>
    </dgm:pt>
    <dgm:pt modelId="{D8486751-004B-45FB-8BB4-F2C2C6A28374}" type="pres">
      <dgm:prSet presAssocID="{5D0E5BD2-D90B-4CFE-A57A-32C05A18B244}" presName="horz2" presStyleCnt="0"/>
      <dgm:spPr/>
    </dgm:pt>
    <dgm:pt modelId="{7BB26175-13CD-431A-BA62-226201715F27}" type="pres">
      <dgm:prSet presAssocID="{5D0E5BD2-D90B-4CFE-A57A-32C05A18B244}" presName="horzSpace2" presStyleCnt="0"/>
      <dgm:spPr/>
    </dgm:pt>
    <dgm:pt modelId="{E887A82D-20DA-403C-ADEA-6077FFC294C5}" type="pres">
      <dgm:prSet presAssocID="{5D0E5BD2-D90B-4CFE-A57A-32C05A18B244}" presName="tx2" presStyleLbl="revTx" presStyleIdx="3" presStyleCnt="5"/>
      <dgm:spPr/>
    </dgm:pt>
    <dgm:pt modelId="{B8F03E94-77DF-47F6-911A-5A0AB4C35211}" type="pres">
      <dgm:prSet presAssocID="{5D0E5BD2-D90B-4CFE-A57A-32C05A18B244}" presName="vert2" presStyleCnt="0"/>
      <dgm:spPr/>
    </dgm:pt>
    <dgm:pt modelId="{2A178731-4F6C-4B4B-96C7-DBB566B0A110}" type="pres">
      <dgm:prSet presAssocID="{5D0E5BD2-D90B-4CFE-A57A-32C05A18B244}" presName="thinLine2b" presStyleLbl="callout" presStyleIdx="2" presStyleCnt="4"/>
      <dgm:spPr/>
    </dgm:pt>
    <dgm:pt modelId="{C76BC428-B2D8-45D4-B32B-4A5671913339}" type="pres">
      <dgm:prSet presAssocID="{5D0E5BD2-D90B-4CFE-A57A-32C05A18B244}" presName="vertSpace2b" presStyleCnt="0"/>
      <dgm:spPr/>
    </dgm:pt>
    <dgm:pt modelId="{AAAB14B0-456E-4AA0-8F1B-C2CF0FC8A769}" type="pres">
      <dgm:prSet presAssocID="{C27E53CA-029A-4D98-8209-699BCEB4D503}" presName="horz2" presStyleCnt="0"/>
      <dgm:spPr/>
    </dgm:pt>
    <dgm:pt modelId="{B01206A8-7C77-42E8-81BC-4B819484A68E}" type="pres">
      <dgm:prSet presAssocID="{C27E53CA-029A-4D98-8209-699BCEB4D503}" presName="horzSpace2" presStyleCnt="0"/>
      <dgm:spPr/>
    </dgm:pt>
    <dgm:pt modelId="{DD68ADB3-F729-42B7-A28B-15A154B1B78E}" type="pres">
      <dgm:prSet presAssocID="{C27E53CA-029A-4D98-8209-699BCEB4D503}" presName="tx2" presStyleLbl="revTx" presStyleIdx="4" presStyleCnt="5"/>
      <dgm:spPr/>
    </dgm:pt>
    <dgm:pt modelId="{A45B90B1-BD36-43AB-9FC8-F1CD2D236354}" type="pres">
      <dgm:prSet presAssocID="{C27E53CA-029A-4D98-8209-699BCEB4D503}" presName="vert2" presStyleCnt="0"/>
      <dgm:spPr/>
    </dgm:pt>
    <dgm:pt modelId="{AC94131C-39AF-4693-8072-B8A122834D93}" type="pres">
      <dgm:prSet presAssocID="{C27E53CA-029A-4D98-8209-699BCEB4D503}" presName="thinLine2b" presStyleLbl="callout" presStyleIdx="3" presStyleCnt="4"/>
      <dgm:spPr/>
    </dgm:pt>
    <dgm:pt modelId="{10B790ED-B0AF-4121-85BE-C8C2AF160D09}" type="pres">
      <dgm:prSet presAssocID="{C27E53CA-029A-4D98-8209-699BCEB4D503}" presName="vertSpace2b" presStyleCnt="0"/>
      <dgm:spPr/>
    </dgm:pt>
  </dgm:ptLst>
  <dgm:cxnLst>
    <dgm:cxn modelId="{14199F0B-FF96-4459-9948-1F41F9E82EDD}" srcId="{B2273D6B-8B2D-4567-8B47-CEF6AC9612C1}" destId="{CF5F6537-1656-41FD-93F0-48CBDD828653}" srcOrd="0" destOrd="0" parTransId="{B5D7F18F-C379-43C2-9859-DC5673C78A50}" sibTransId="{DB485E73-819B-422C-BD98-78F7D128B2B0}"/>
    <dgm:cxn modelId="{25022E10-A8DE-4850-AB7A-133C8FD8BCB6}" type="presOf" srcId="{C27E53CA-029A-4D98-8209-699BCEB4D503}" destId="{DD68ADB3-F729-42B7-A28B-15A154B1B78E}" srcOrd="0" destOrd="0" presId="urn:microsoft.com/office/officeart/2008/layout/LinedList"/>
    <dgm:cxn modelId="{27BCA136-45CD-44BB-BCC5-94A011AFBBB9}" srcId="{B2273D6B-8B2D-4567-8B47-CEF6AC9612C1}" destId="{5D0E5BD2-D90B-4CFE-A57A-32C05A18B244}" srcOrd="2" destOrd="0" parTransId="{F7B8C1CC-A21D-4D6C-924B-5339CC0E9843}" sibTransId="{57EFFCFE-8012-446C-AC3A-AE5F9A6B649D}"/>
    <dgm:cxn modelId="{9121085C-3FE6-4A6C-8147-EE7E6F1C89FB}" type="presOf" srcId="{CF5F6537-1656-41FD-93F0-48CBDD828653}" destId="{AAEE086D-5F27-41DD-A816-510B504495DA}" srcOrd="0" destOrd="0" presId="urn:microsoft.com/office/officeart/2008/layout/LinedList"/>
    <dgm:cxn modelId="{DAB62263-A995-4E15-82D6-FF67BB65EF3D}" srcId="{E6BDF6A9-0658-4BB2-BE81-CCBD18458897}" destId="{B2273D6B-8B2D-4567-8B47-CEF6AC9612C1}" srcOrd="0" destOrd="0" parTransId="{5ACCD125-4E0E-42A0-8743-3D8B5D555D74}" sibTransId="{8A8A1FB3-0067-4DE9-9BE1-7FA3C35CA9C8}"/>
    <dgm:cxn modelId="{99139151-3DFA-4B4C-9725-BF5B4DE2A28A}" srcId="{B2273D6B-8B2D-4567-8B47-CEF6AC9612C1}" destId="{C27E53CA-029A-4D98-8209-699BCEB4D503}" srcOrd="3" destOrd="0" parTransId="{19CDE7EE-A6B4-40D2-956D-D8A80C9D54DD}" sibTransId="{8D441919-AC30-4946-B6B8-17F0386D8C6B}"/>
    <dgm:cxn modelId="{E25A968B-43B1-403D-808E-622200312089}" type="presOf" srcId="{5D0E5BD2-D90B-4CFE-A57A-32C05A18B244}" destId="{E887A82D-20DA-403C-ADEA-6077FFC294C5}" srcOrd="0" destOrd="0" presId="urn:microsoft.com/office/officeart/2008/layout/LinedList"/>
    <dgm:cxn modelId="{06DD9296-9EFA-48E9-BB57-84975D685CD1}" type="presOf" srcId="{B2273D6B-8B2D-4567-8B47-CEF6AC9612C1}" destId="{09F807AC-3729-4E73-A3D1-82530BC90B44}" srcOrd="0" destOrd="0" presId="urn:microsoft.com/office/officeart/2008/layout/LinedList"/>
    <dgm:cxn modelId="{052B9BB4-52AA-4D3B-9CB4-662F5A7CD9B9}" srcId="{B2273D6B-8B2D-4567-8B47-CEF6AC9612C1}" destId="{856D2BA1-DA3A-4231-8747-A8A7158CA9ED}" srcOrd="1" destOrd="0" parTransId="{CD18052B-9AFC-4B30-8C73-4456942C8EBD}" sibTransId="{87BA5531-4157-4F5E-B02C-DCACD686FE7F}"/>
    <dgm:cxn modelId="{A070D9C0-2258-4744-A481-E996A349F4B9}" type="presOf" srcId="{E6BDF6A9-0658-4BB2-BE81-CCBD18458897}" destId="{80D891ED-A209-4320-873D-0B7CD2B6C0D7}" srcOrd="0" destOrd="0" presId="urn:microsoft.com/office/officeart/2008/layout/LinedList"/>
    <dgm:cxn modelId="{3C2181F0-875D-4228-9C7B-5501CE5DD005}" type="presOf" srcId="{856D2BA1-DA3A-4231-8747-A8A7158CA9ED}" destId="{52A9B588-CBFC-4452-823F-B0B25FF7672F}" srcOrd="0" destOrd="0" presId="urn:microsoft.com/office/officeart/2008/layout/LinedList"/>
    <dgm:cxn modelId="{D51E72FB-D60B-4588-8633-8C57ECF765FA}" type="presParOf" srcId="{80D891ED-A209-4320-873D-0B7CD2B6C0D7}" destId="{28AE50AD-5DA8-46E7-8F5C-23FD4EB694B0}" srcOrd="0" destOrd="0" presId="urn:microsoft.com/office/officeart/2008/layout/LinedList"/>
    <dgm:cxn modelId="{F3293095-CC0F-4085-80FF-AE764C78A787}" type="presParOf" srcId="{80D891ED-A209-4320-873D-0B7CD2B6C0D7}" destId="{4D599834-9FC9-4A21-B454-80CCF86BAA13}" srcOrd="1" destOrd="0" presId="urn:microsoft.com/office/officeart/2008/layout/LinedList"/>
    <dgm:cxn modelId="{636F4356-7CBA-48B4-ABDE-84013F760F2C}" type="presParOf" srcId="{4D599834-9FC9-4A21-B454-80CCF86BAA13}" destId="{09F807AC-3729-4E73-A3D1-82530BC90B44}" srcOrd="0" destOrd="0" presId="urn:microsoft.com/office/officeart/2008/layout/LinedList"/>
    <dgm:cxn modelId="{C0416EFC-3D05-4922-953C-C55DB703F1AB}" type="presParOf" srcId="{4D599834-9FC9-4A21-B454-80CCF86BAA13}" destId="{C5F6EA5A-D908-4CF3-9C30-9154502C1B65}" srcOrd="1" destOrd="0" presId="urn:microsoft.com/office/officeart/2008/layout/LinedList"/>
    <dgm:cxn modelId="{E050C9F9-602E-42BA-BFA3-1DE1CA3832C7}" type="presParOf" srcId="{C5F6EA5A-D908-4CF3-9C30-9154502C1B65}" destId="{2B79CC09-E522-42F5-83DE-9DFB12C98492}" srcOrd="0" destOrd="0" presId="urn:microsoft.com/office/officeart/2008/layout/LinedList"/>
    <dgm:cxn modelId="{9EBA3851-A690-4547-8758-BF5461F37751}" type="presParOf" srcId="{C5F6EA5A-D908-4CF3-9C30-9154502C1B65}" destId="{6F1DA9AD-AF0A-419F-BDCF-C49611BAAE76}" srcOrd="1" destOrd="0" presId="urn:microsoft.com/office/officeart/2008/layout/LinedList"/>
    <dgm:cxn modelId="{B78F1860-D1C0-4518-8134-3488E0FE1176}" type="presParOf" srcId="{6F1DA9AD-AF0A-419F-BDCF-C49611BAAE76}" destId="{176DB54C-3F3D-4F45-B8CE-4B2BEED95EB4}" srcOrd="0" destOrd="0" presId="urn:microsoft.com/office/officeart/2008/layout/LinedList"/>
    <dgm:cxn modelId="{640C22C4-B041-4982-B844-E28E63A6AEF0}" type="presParOf" srcId="{6F1DA9AD-AF0A-419F-BDCF-C49611BAAE76}" destId="{AAEE086D-5F27-41DD-A816-510B504495DA}" srcOrd="1" destOrd="0" presId="urn:microsoft.com/office/officeart/2008/layout/LinedList"/>
    <dgm:cxn modelId="{E6B64FD9-63ED-45EC-B1B2-B65E02FF45D9}" type="presParOf" srcId="{6F1DA9AD-AF0A-419F-BDCF-C49611BAAE76}" destId="{811DF7C1-C05E-404A-A53E-FAC28B121135}" srcOrd="2" destOrd="0" presId="urn:microsoft.com/office/officeart/2008/layout/LinedList"/>
    <dgm:cxn modelId="{DF655B04-CD01-4D4A-93D9-536BC0CC6C23}" type="presParOf" srcId="{C5F6EA5A-D908-4CF3-9C30-9154502C1B65}" destId="{9449355D-D64A-44AC-A741-B586A0EA584D}" srcOrd="2" destOrd="0" presId="urn:microsoft.com/office/officeart/2008/layout/LinedList"/>
    <dgm:cxn modelId="{D5DD6A62-6198-4895-85E3-93515FCDCFF4}" type="presParOf" srcId="{C5F6EA5A-D908-4CF3-9C30-9154502C1B65}" destId="{986B4F5D-01DD-4B10-8147-EE27385A43F2}" srcOrd="3" destOrd="0" presId="urn:microsoft.com/office/officeart/2008/layout/LinedList"/>
    <dgm:cxn modelId="{929A081E-EB87-4F12-A775-0F373DB55B60}" type="presParOf" srcId="{C5F6EA5A-D908-4CF3-9C30-9154502C1B65}" destId="{273E8A9E-F1CC-483A-BE83-F24D176CB94B}" srcOrd="4" destOrd="0" presId="urn:microsoft.com/office/officeart/2008/layout/LinedList"/>
    <dgm:cxn modelId="{FB2CB5A6-C414-4FA4-8D7F-E2DD78F16FB2}" type="presParOf" srcId="{273E8A9E-F1CC-483A-BE83-F24D176CB94B}" destId="{F494B398-2A45-41DC-9B1D-5F967D3FB372}" srcOrd="0" destOrd="0" presId="urn:microsoft.com/office/officeart/2008/layout/LinedList"/>
    <dgm:cxn modelId="{3C4BF3FC-673C-4DE9-8590-D5A55D6C4518}" type="presParOf" srcId="{273E8A9E-F1CC-483A-BE83-F24D176CB94B}" destId="{52A9B588-CBFC-4452-823F-B0B25FF7672F}" srcOrd="1" destOrd="0" presId="urn:microsoft.com/office/officeart/2008/layout/LinedList"/>
    <dgm:cxn modelId="{D63C6788-44F2-4DE8-9B47-BAE5F5AC0BA7}" type="presParOf" srcId="{273E8A9E-F1CC-483A-BE83-F24D176CB94B}" destId="{F3948EF0-314C-4C74-A2CB-9B1AD9022DD1}" srcOrd="2" destOrd="0" presId="urn:microsoft.com/office/officeart/2008/layout/LinedList"/>
    <dgm:cxn modelId="{E5ACA3BE-1AF4-4A5C-B509-DDAE9A0533CA}" type="presParOf" srcId="{C5F6EA5A-D908-4CF3-9C30-9154502C1B65}" destId="{A1B0AB68-9F10-4493-8DAE-A6322B5456BD}" srcOrd="5" destOrd="0" presId="urn:microsoft.com/office/officeart/2008/layout/LinedList"/>
    <dgm:cxn modelId="{BE4BD92D-9C4C-4F35-BBBF-F52EAEF1CED7}" type="presParOf" srcId="{C5F6EA5A-D908-4CF3-9C30-9154502C1B65}" destId="{BEA66B71-DB1E-4F38-AD5F-4570309B9C1E}" srcOrd="6" destOrd="0" presId="urn:microsoft.com/office/officeart/2008/layout/LinedList"/>
    <dgm:cxn modelId="{5EBC435D-3FE4-48F4-8BA8-637272DF8FDD}" type="presParOf" srcId="{C5F6EA5A-D908-4CF3-9C30-9154502C1B65}" destId="{D8486751-004B-45FB-8BB4-F2C2C6A28374}" srcOrd="7" destOrd="0" presId="urn:microsoft.com/office/officeart/2008/layout/LinedList"/>
    <dgm:cxn modelId="{022FB172-364E-48A9-855C-010AD185EC58}" type="presParOf" srcId="{D8486751-004B-45FB-8BB4-F2C2C6A28374}" destId="{7BB26175-13CD-431A-BA62-226201715F27}" srcOrd="0" destOrd="0" presId="urn:microsoft.com/office/officeart/2008/layout/LinedList"/>
    <dgm:cxn modelId="{946C5013-7D19-4DFB-8BF4-FDF572C256F1}" type="presParOf" srcId="{D8486751-004B-45FB-8BB4-F2C2C6A28374}" destId="{E887A82D-20DA-403C-ADEA-6077FFC294C5}" srcOrd="1" destOrd="0" presId="urn:microsoft.com/office/officeart/2008/layout/LinedList"/>
    <dgm:cxn modelId="{F34659F3-96F3-41F1-BA09-78EE5B5465E7}" type="presParOf" srcId="{D8486751-004B-45FB-8BB4-F2C2C6A28374}" destId="{B8F03E94-77DF-47F6-911A-5A0AB4C35211}" srcOrd="2" destOrd="0" presId="urn:microsoft.com/office/officeart/2008/layout/LinedList"/>
    <dgm:cxn modelId="{28327774-4B40-4BBE-B761-B00DE6FA48E5}" type="presParOf" srcId="{C5F6EA5A-D908-4CF3-9C30-9154502C1B65}" destId="{2A178731-4F6C-4B4B-96C7-DBB566B0A110}" srcOrd="8" destOrd="0" presId="urn:microsoft.com/office/officeart/2008/layout/LinedList"/>
    <dgm:cxn modelId="{633543D7-C726-4B7F-A5B0-98AB5A8C8F75}" type="presParOf" srcId="{C5F6EA5A-D908-4CF3-9C30-9154502C1B65}" destId="{C76BC428-B2D8-45D4-B32B-4A5671913339}" srcOrd="9" destOrd="0" presId="urn:microsoft.com/office/officeart/2008/layout/LinedList"/>
    <dgm:cxn modelId="{4101C063-E231-4637-A565-AE3D70513779}" type="presParOf" srcId="{C5F6EA5A-D908-4CF3-9C30-9154502C1B65}" destId="{AAAB14B0-456E-4AA0-8F1B-C2CF0FC8A769}" srcOrd="10" destOrd="0" presId="urn:microsoft.com/office/officeart/2008/layout/LinedList"/>
    <dgm:cxn modelId="{26A1F710-165E-4E02-A1D4-20331321D8FD}" type="presParOf" srcId="{AAAB14B0-456E-4AA0-8F1B-C2CF0FC8A769}" destId="{B01206A8-7C77-42E8-81BC-4B819484A68E}" srcOrd="0" destOrd="0" presId="urn:microsoft.com/office/officeart/2008/layout/LinedList"/>
    <dgm:cxn modelId="{A6C20BEC-D898-488C-AF73-9B3A4F569898}" type="presParOf" srcId="{AAAB14B0-456E-4AA0-8F1B-C2CF0FC8A769}" destId="{DD68ADB3-F729-42B7-A28B-15A154B1B78E}" srcOrd="1" destOrd="0" presId="urn:microsoft.com/office/officeart/2008/layout/LinedList"/>
    <dgm:cxn modelId="{1CF0EE88-1F7E-4A82-8DFA-C90BAAF4A42D}" type="presParOf" srcId="{AAAB14B0-456E-4AA0-8F1B-C2CF0FC8A769}" destId="{A45B90B1-BD36-43AB-9FC8-F1CD2D236354}" srcOrd="2" destOrd="0" presId="urn:microsoft.com/office/officeart/2008/layout/LinedList"/>
    <dgm:cxn modelId="{296BA849-8E11-4DF3-9B38-E63D9FE71A72}" type="presParOf" srcId="{C5F6EA5A-D908-4CF3-9C30-9154502C1B65}" destId="{AC94131C-39AF-4693-8072-B8A122834D93}" srcOrd="11" destOrd="0" presId="urn:microsoft.com/office/officeart/2008/layout/LinedList"/>
    <dgm:cxn modelId="{ECB419C4-75FB-4FCB-B2A6-86AFFE2FD254}" type="presParOf" srcId="{C5F6EA5A-D908-4CF3-9C30-9154502C1B65}" destId="{10B790ED-B0AF-4121-85BE-C8C2AF160D0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39297-7DF4-4CD8-8C49-F09EEF65F1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B79B5C-6F18-46BE-BD4C-B18FE59B56C3}">
      <dgm:prSet/>
      <dgm:spPr/>
      <dgm:t>
        <a:bodyPr/>
        <a:lstStyle/>
        <a:p>
          <a:r>
            <a:rPr lang="en-AU" b="0" i="0"/>
            <a:t>Listen to the patient describe their symptoms and the time frame</a:t>
          </a:r>
          <a:endParaRPr lang="en-US"/>
        </a:p>
      </dgm:t>
    </dgm:pt>
    <dgm:pt modelId="{304D7804-A09C-4798-BF61-B18C93A90B21}" type="parTrans" cxnId="{855938BD-403B-462E-9F93-E793773FF960}">
      <dgm:prSet/>
      <dgm:spPr/>
      <dgm:t>
        <a:bodyPr/>
        <a:lstStyle/>
        <a:p>
          <a:endParaRPr lang="en-US"/>
        </a:p>
      </dgm:t>
    </dgm:pt>
    <dgm:pt modelId="{8C13C23D-76F1-44C4-AFCC-8A788A439FFE}" type="sibTrans" cxnId="{855938BD-403B-462E-9F93-E793773FF960}">
      <dgm:prSet/>
      <dgm:spPr/>
      <dgm:t>
        <a:bodyPr/>
        <a:lstStyle/>
        <a:p>
          <a:endParaRPr lang="en-US"/>
        </a:p>
      </dgm:t>
    </dgm:pt>
    <dgm:pt modelId="{6CF0B7A1-FA2A-4BF6-B025-005E7A5D0E7A}">
      <dgm:prSet/>
      <dgm:spPr/>
      <dgm:t>
        <a:bodyPr/>
        <a:lstStyle/>
        <a:p>
          <a:r>
            <a:rPr lang="en-AU" b="0" i="0"/>
            <a:t>Collateral history</a:t>
          </a:r>
          <a:endParaRPr lang="en-US"/>
        </a:p>
      </dgm:t>
    </dgm:pt>
    <dgm:pt modelId="{C7F0487E-DC4F-4406-829F-D8F1B93BA726}" type="parTrans" cxnId="{5A2768B4-DE92-4B27-A170-1820B1ABE667}">
      <dgm:prSet/>
      <dgm:spPr/>
      <dgm:t>
        <a:bodyPr/>
        <a:lstStyle/>
        <a:p>
          <a:endParaRPr lang="en-US"/>
        </a:p>
      </dgm:t>
    </dgm:pt>
    <dgm:pt modelId="{66F801E3-24D8-4B36-AD02-782DD6BC2A90}" type="sibTrans" cxnId="{5A2768B4-DE92-4B27-A170-1820B1ABE667}">
      <dgm:prSet/>
      <dgm:spPr/>
      <dgm:t>
        <a:bodyPr/>
        <a:lstStyle/>
        <a:p>
          <a:endParaRPr lang="en-US"/>
        </a:p>
      </dgm:t>
    </dgm:pt>
    <dgm:pt modelId="{501A9484-97EF-428C-9FEC-5852EF293E29}">
      <dgm:prSet/>
      <dgm:spPr/>
      <dgm:t>
        <a:bodyPr/>
        <a:lstStyle/>
        <a:p>
          <a:r>
            <a:rPr lang="en-AU" b="0" i="0"/>
            <a:t>Examine the patient</a:t>
          </a:r>
          <a:endParaRPr lang="en-US"/>
        </a:p>
      </dgm:t>
    </dgm:pt>
    <dgm:pt modelId="{7EF10DD9-B998-4F67-8CD1-B1B5B0B39AE4}" type="parTrans" cxnId="{7204A022-F345-46C3-A758-1B5C90402D9A}">
      <dgm:prSet/>
      <dgm:spPr/>
      <dgm:t>
        <a:bodyPr/>
        <a:lstStyle/>
        <a:p>
          <a:endParaRPr lang="en-US"/>
        </a:p>
      </dgm:t>
    </dgm:pt>
    <dgm:pt modelId="{1C5C0998-D2E0-4346-B7DD-6803B280FB67}" type="sibTrans" cxnId="{7204A022-F345-46C3-A758-1B5C90402D9A}">
      <dgm:prSet/>
      <dgm:spPr/>
      <dgm:t>
        <a:bodyPr/>
        <a:lstStyle/>
        <a:p>
          <a:endParaRPr lang="en-US"/>
        </a:p>
      </dgm:t>
    </dgm:pt>
    <dgm:pt modelId="{2375B1D1-86A9-4D54-A2CD-1052A3F300C9}">
      <dgm:prSet/>
      <dgm:spPr/>
      <dgm:t>
        <a:bodyPr/>
        <a:lstStyle/>
        <a:p>
          <a:r>
            <a:rPr lang="en-AU" b="0" i="0"/>
            <a:t>Imaging </a:t>
          </a:r>
          <a:endParaRPr lang="en-US"/>
        </a:p>
      </dgm:t>
    </dgm:pt>
    <dgm:pt modelId="{B8ACF7B9-D942-4D31-9478-9F86CEE36AB7}" type="parTrans" cxnId="{CC82426B-3D78-4562-8614-DB53A6D50E96}">
      <dgm:prSet/>
      <dgm:spPr/>
      <dgm:t>
        <a:bodyPr/>
        <a:lstStyle/>
        <a:p>
          <a:endParaRPr lang="en-US"/>
        </a:p>
      </dgm:t>
    </dgm:pt>
    <dgm:pt modelId="{8725C622-23B1-4826-AB3A-A22108C1D8CB}" type="sibTrans" cxnId="{CC82426B-3D78-4562-8614-DB53A6D50E96}">
      <dgm:prSet/>
      <dgm:spPr/>
      <dgm:t>
        <a:bodyPr/>
        <a:lstStyle/>
        <a:p>
          <a:endParaRPr lang="en-US"/>
        </a:p>
      </dgm:t>
    </dgm:pt>
    <dgm:pt modelId="{C40817C4-A5D7-4A3D-BC3D-07E2066CFA15}">
      <dgm:prSet/>
      <dgm:spPr/>
      <dgm:t>
        <a:bodyPr/>
        <a:lstStyle/>
        <a:p>
          <a:r>
            <a:rPr lang="en-AU" b="0" i="0"/>
            <a:t>If treatment doesn’t work, review</a:t>
          </a:r>
          <a:endParaRPr lang="en-US"/>
        </a:p>
      </dgm:t>
    </dgm:pt>
    <dgm:pt modelId="{CE5F7237-F067-4E17-ADEA-EC9F5FB54C67}" type="parTrans" cxnId="{94BD7859-634C-4784-8E09-DED6D0077B63}">
      <dgm:prSet/>
      <dgm:spPr/>
      <dgm:t>
        <a:bodyPr/>
        <a:lstStyle/>
        <a:p>
          <a:endParaRPr lang="en-US"/>
        </a:p>
      </dgm:t>
    </dgm:pt>
    <dgm:pt modelId="{456F59B5-1576-46F2-A9E1-764A1462363A}" type="sibTrans" cxnId="{94BD7859-634C-4784-8E09-DED6D0077B63}">
      <dgm:prSet/>
      <dgm:spPr/>
      <dgm:t>
        <a:bodyPr/>
        <a:lstStyle/>
        <a:p>
          <a:endParaRPr lang="en-US"/>
        </a:p>
      </dgm:t>
    </dgm:pt>
    <dgm:pt modelId="{C9F34CCC-F3CA-44B6-9B10-44DD98220446}">
      <dgm:prSet/>
      <dgm:spPr/>
      <dgm:t>
        <a:bodyPr/>
        <a:lstStyle/>
        <a:p>
          <a:r>
            <a:rPr lang="en-AU" b="0" i="0"/>
            <a:t>Seek another opinion - refer</a:t>
          </a:r>
          <a:endParaRPr lang="en-US"/>
        </a:p>
      </dgm:t>
    </dgm:pt>
    <dgm:pt modelId="{46F6DE53-E749-4B69-BA38-36778B4C4D57}" type="parTrans" cxnId="{5B3F6D91-DAAF-44CE-9D71-43820E7017B5}">
      <dgm:prSet/>
      <dgm:spPr/>
      <dgm:t>
        <a:bodyPr/>
        <a:lstStyle/>
        <a:p>
          <a:endParaRPr lang="en-US"/>
        </a:p>
      </dgm:t>
    </dgm:pt>
    <dgm:pt modelId="{C22389B2-9BA3-483D-9563-91E3527172EF}" type="sibTrans" cxnId="{5B3F6D91-DAAF-44CE-9D71-43820E7017B5}">
      <dgm:prSet/>
      <dgm:spPr/>
      <dgm:t>
        <a:bodyPr/>
        <a:lstStyle/>
        <a:p>
          <a:endParaRPr lang="en-US"/>
        </a:p>
      </dgm:t>
    </dgm:pt>
    <dgm:pt modelId="{6A3DCA8E-EB17-4756-A259-5D4ADB6FEE8A}" type="pres">
      <dgm:prSet presAssocID="{53839297-7DF4-4CD8-8C49-F09EEF65F143}" presName="linear" presStyleCnt="0">
        <dgm:presLayoutVars>
          <dgm:animLvl val="lvl"/>
          <dgm:resizeHandles val="exact"/>
        </dgm:presLayoutVars>
      </dgm:prSet>
      <dgm:spPr/>
    </dgm:pt>
    <dgm:pt modelId="{E9A26C07-7FEE-4172-823A-6E180F5660B8}" type="pres">
      <dgm:prSet presAssocID="{F5B79B5C-6F18-46BE-BD4C-B18FE59B56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B8BBB38-6DE1-44A0-8711-D1558CE809D4}" type="pres">
      <dgm:prSet presAssocID="{8C13C23D-76F1-44C4-AFCC-8A788A439FFE}" presName="spacer" presStyleCnt="0"/>
      <dgm:spPr/>
    </dgm:pt>
    <dgm:pt modelId="{1D21BD3D-19FD-40F9-BF70-2BD414CDB65D}" type="pres">
      <dgm:prSet presAssocID="{6CF0B7A1-FA2A-4BF6-B025-005E7A5D0E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84168F4-AF42-4F19-9527-49FC4E798D8A}" type="pres">
      <dgm:prSet presAssocID="{66F801E3-24D8-4B36-AD02-782DD6BC2A90}" presName="spacer" presStyleCnt="0"/>
      <dgm:spPr/>
    </dgm:pt>
    <dgm:pt modelId="{D648D9A9-F022-4A4A-BD5E-E5EC2D3A94A3}" type="pres">
      <dgm:prSet presAssocID="{501A9484-97EF-428C-9FEC-5852EF293E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0F57D3E-450C-46BD-A89C-ED5A2A5911E3}" type="pres">
      <dgm:prSet presAssocID="{1C5C0998-D2E0-4346-B7DD-6803B280FB67}" presName="spacer" presStyleCnt="0"/>
      <dgm:spPr/>
    </dgm:pt>
    <dgm:pt modelId="{10E1E5B7-66FC-4AC5-A8D1-8CE5308B8C95}" type="pres">
      <dgm:prSet presAssocID="{2375B1D1-86A9-4D54-A2CD-1052A3F300C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623A35B-8E23-415B-B347-6C1CDCA9C098}" type="pres">
      <dgm:prSet presAssocID="{8725C622-23B1-4826-AB3A-A22108C1D8CB}" presName="spacer" presStyleCnt="0"/>
      <dgm:spPr/>
    </dgm:pt>
    <dgm:pt modelId="{5C830359-8C3E-435D-916C-8D82DA0F5F36}" type="pres">
      <dgm:prSet presAssocID="{C40817C4-A5D7-4A3D-BC3D-07E2066CFA1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0F24389-37D1-4460-8B2C-E54BCBCCC70A}" type="pres">
      <dgm:prSet presAssocID="{456F59B5-1576-46F2-A9E1-764A1462363A}" presName="spacer" presStyleCnt="0"/>
      <dgm:spPr/>
    </dgm:pt>
    <dgm:pt modelId="{4F767319-E140-4A92-990D-03A4A0D48CA1}" type="pres">
      <dgm:prSet presAssocID="{C9F34CCC-F3CA-44B6-9B10-44DD9822044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1630300-B4EE-49DE-A5CE-3ADECDFA2CAC}" type="presOf" srcId="{F5B79B5C-6F18-46BE-BD4C-B18FE59B56C3}" destId="{E9A26C07-7FEE-4172-823A-6E180F5660B8}" srcOrd="0" destOrd="0" presId="urn:microsoft.com/office/officeart/2005/8/layout/vList2"/>
    <dgm:cxn modelId="{7204A022-F345-46C3-A758-1B5C90402D9A}" srcId="{53839297-7DF4-4CD8-8C49-F09EEF65F143}" destId="{501A9484-97EF-428C-9FEC-5852EF293E29}" srcOrd="2" destOrd="0" parTransId="{7EF10DD9-B998-4F67-8CD1-B1B5B0B39AE4}" sibTransId="{1C5C0998-D2E0-4346-B7DD-6803B280FB67}"/>
    <dgm:cxn modelId="{355D7F2F-9D83-488A-BD31-6739F05DBA74}" type="presOf" srcId="{6CF0B7A1-FA2A-4BF6-B025-005E7A5D0E7A}" destId="{1D21BD3D-19FD-40F9-BF70-2BD414CDB65D}" srcOrd="0" destOrd="0" presId="urn:microsoft.com/office/officeart/2005/8/layout/vList2"/>
    <dgm:cxn modelId="{7845E962-52B8-4A2D-A321-D89D4B3B790B}" type="presOf" srcId="{C40817C4-A5D7-4A3D-BC3D-07E2066CFA15}" destId="{5C830359-8C3E-435D-916C-8D82DA0F5F36}" srcOrd="0" destOrd="0" presId="urn:microsoft.com/office/officeart/2005/8/layout/vList2"/>
    <dgm:cxn modelId="{D146474A-D370-4922-9B72-EA8329E09ADD}" type="presOf" srcId="{53839297-7DF4-4CD8-8C49-F09EEF65F143}" destId="{6A3DCA8E-EB17-4756-A259-5D4ADB6FEE8A}" srcOrd="0" destOrd="0" presId="urn:microsoft.com/office/officeart/2005/8/layout/vList2"/>
    <dgm:cxn modelId="{CC82426B-3D78-4562-8614-DB53A6D50E96}" srcId="{53839297-7DF4-4CD8-8C49-F09EEF65F143}" destId="{2375B1D1-86A9-4D54-A2CD-1052A3F300C9}" srcOrd="3" destOrd="0" parTransId="{B8ACF7B9-D942-4D31-9478-9F86CEE36AB7}" sibTransId="{8725C622-23B1-4826-AB3A-A22108C1D8CB}"/>
    <dgm:cxn modelId="{2493BE78-A50C-4057-8977-3994F6F3A51E}" type="presOf" srcId="{C9F34CCC-F3CA-44B6-9B10-44DD98220446}" destId="{4F767319-E140-4A92-990D-03A4A0D48CA1}" srcOrd="0" destOrd="0" presId="urn:microsoft.com/office/officeart/2005/8/layout/vList2"/>
    <dgm:cxn modelId="{94BD7859-634C-4784-8E09-DED6D0077B63}" srcId="{53839297-7DF4-4CD8-8C49-F09EEF65F143}" destId="{C40817C4-A5D7-4A3D-BC3D-07E2066CFA15}" srcOrd="4" destOrd="0" parTransId="{CE5F7237-F067-4E17-ADEA-EC9F5FB54C67}" sibTransId="{456F59B5-1576-46F2-A9E1-764A1462363A}"/>
    <dgm:cxn modelId="{5B3F6D91-DAAF-44CE-9D71-43820E7017B5}" srcId="{53839297-7DF4-4CD8-8C49-F09EEF65F143}" destId="{C9F34CCC-F3CA-44B6-9B10-44DD98220446}" srcOrd="5" destOrd="0" parTransId="{46F6DE53-E749-4B69-BA38-36778B4C4D57}" sibTransId="{C22389B2-9BA3-483D-9563-91E3527172EF}"/>
    <dgm:cxn modelId="{A28BEEAD-3FC7-4D51-8324-4667C358A927}" type="presOf" srcId="{2375B1D1-86A9-4D54-A2CD-1052A3F300C9}" destId="{10E1E5B7-66FC-4AC5-A8D1-8CE5308B8C95}" srcOrd="0" destOrd="0" presId="urn:microsoft.com/office/officeart/2005/8/layout/vList2"/>
    <dgm:cxn modelId="{5A2768B4-DE92-4B27-A170-1820B1ABE667}" srcId="{53839297-7DF4-4CD8-8C49-F09EEF65F143}" destId="{6CF0B7A1-FA2A-4BF6-B025-005E7A5D0E7A}" srcOrd="1" destOrd="0" parTransId="{C7F0487E-DC4F-4406-829F-D8F1B93BA726}" sibTransId="{66F801E3-24D8-4B36-AD02-782DD6BC2A90}"/>
    <dgm:cxn modelId="{855938BD-403B-462E-9F93-E793773FF960}" srcId="{53839297-7DF4-4CD8-8C49-F09EEF65F143}" destId="{F5B79B5C-6F18-46BE-BD4C-B18FE59B56C3}" srcOrd="0" destOrd="0" parTransId="{304D7804-A09C-4798-BF61-B18C93A90B21}" sibTransId="{8C13C23D-76F1-44C4-AFCC-8A788A439FFE}"/>
    <dgm:cxn modelId="{817395CA-9387-4F00-8956-C2633658D6E5}" type="presOf" srcId="{501A9484-97EF-428C-9FEC-5852EF293E29}" destId="{D648D9A9-F022-4A4A-BD5E-E5EC2D3A94A3}" srcOrd="0" destOrd="0" presId="urn:microsoft.com/office/officeart/2005/8/layout/vList2"/>
    <dgm:cxn modelId="{5A6990DD-1164-49BF-89B5-875AB91D618B}" type="presParOf" srcId="{6A3DCA8E-EB17-4756-A259-5D4ADB6FEE8A}" destId="{E9A26C07-7FEE-4172-823A-6E180F5660B8}" srcOrd="0" destOrd="0" presId="urn:microsoft.com/office/officeart/2005/8/layout/vList2"/>
    <dgm:cxn modelId="{3C465950-C6C2-4679-9DC2-59EDF4B097B5}" type="presParOf" srcId="{6A3DCA8E-EB17-4756-A259-5D4ADB6FEE8A}" destId="{3B8BBB38-6DE1-44A0-8711-D1558CE809D4}" srcOrd="1" destOrd="0" presId="urn:microsoft.com/office/officeart/2005/8/layout/vList2"/>
    <dgm:cxn modelId="{CDEF3DA0-3F4E-44B8-9711-72B336847525}" type="presParOf" srcId="{6A3DCA8E-EB17-4756-A259-5D4ADB6FEE8A}" destId="{1D21BD3D-19FD-40F9-BF70-2BD414CDB65D}" srcOrd="2" destOrd="0" presId="urn:microsoft.com/office/officeart/2005/8/layout/vList2"/>
    <dgm:cxn modelId="{E57F7058-7D00-4D7B-AAB7-F4AF498461A9}" type="presParOf" srcId="{6A3DCA8E-EB17-4756-A259-5D4ADB6FEE8A}" destId="{A84168F4-AF42-4F19-9527-49FC4E798D8A}" srcOrd="3" destOrd="0" presId="urn:microsoft.com/office/officeart/2005/8/layout/vList2"/>
    <dgm:cxn modelId="{6A24878F-7DF9-452A-828D-49724BCF6B2B}" type="presParOf" srcId="{6A3DCA8E-EB17-4756-A259-5D4ADB6FEE8A}" destId="{D648D9A9-F022-4A4A-BD5E-E5EC2D3A94A3}" srcOrd="4" destOrd="0" presId="urn:microsoft.com/office/officeart/2005/8/layout/vList2"/>
    <dgm:cxn modelId="{342459FC-A722-4304-9BAC-F391FD962D0E}" type="presParOf" srcId="{6A3DCA8E-EB17-4756-A259-5D4ADB6FEE8A}" destId="{50F57D3E-450C-46BD-A89C-ED5A2A5911E3}" srcOrd="5" destOrd="0" presId="urn:microsoft.com/office/officeart/2005/8/layout/vList2"/>
    <dgm:cxn modelId="{100483C2-44A6-4E02-9909-C4B87E80815C}" type="presParOf" srcId="{6A3DCA8E-EB17-4756-A259-5D4ADB6FEE8A}" destId="{10E1E5B7-66FC-4AC5-A8D1-8CE5308B8C95}" srcOrd="6" destOrd="0" presId="urn:microsoft.com/office/officeart/2005/8/layout/vList2"/>
    <dgm:cxn modelId="{59A31CE8-6C3B-4A6C-9686-2332990DEF27}" type="presParOf" srcId="{6A3DCA8E-EB17-4756-A259-5D4ADB6FEE8A}" destId="{A623A35B-8E23-415B-B347-6C1CDCA9C098}" srcOrd="7" destOrd="0" presId="urn:microsoft.com/office/officeart/2005/8/layout/vList2"/>
    <dgm:cxn modelId="{29A94102-58F4-4417-B0E3-CF8DA5932E56}" type="presParOf" srcId="{6A3DCA8E-EB17-4756-A259-5D4ADB6FEE8A}" destId="{5C830359-8C3E-435D-916C-8D82DA0F5F36}" srcOrd="8" destOrd="0" presId="urn:microsoft.com/office/officeart/2005/8/layout/vList2"/>
    <dgm:cxn modelId="{860798B4-386E-4044-8671-8DEE976F2D38}" type="presParOf" srcId="{6A3DCA8E-EB17-4756-A259-5D4ADB6FEE8A}" destId="{A0F24389-37D1-4460-8B2C-E54BCBCCC70A}" srcOrd="9" destOrd="0" presId="urn:microsoft.com/office/officeart/2005/8/layout/vList2"/>
    <dgm:cxn modelId="{35DA069F-8E7E-4BB2-B439-A8E0C8BF2840}" type="presParOf" srcId="{6A3DCA8E-EB17-4756-A259-5D4ADB6FEE8A}" destId="{4F767319-E140-4A92-990D-03A4A0D48C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F104ED-EA10-4D1B-903E-795570B32D9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F06BA4-4E59-43A6-9A43-81EE167E4A65}">
      <dgm:prSet/>
      <dgm:spPr/>
      <dgm:t>
        <a:bodyPr/>
        <a:lstStyle/>
        <a:p>
          <a:r>
            <a:rPr lang="en-AU" b="0" i="0"/>
            <a:t>Cervical stenosis</a:t>
          </a:r>
          <a:endParaRPr lang="en-US"/>
        </a:p>
      </dgm:t>
    </dgm:pt>
    <dgm:pt modelId="{E4CB786C-9DBD-489D-9ABE-15F1FE79A62D}" type="parTrans" cxnId="{6F8C40F4-7402-4C74-98E6-D12ABA9C2F43}">
      <dgm:prSet/>
      <dgm:spPr/>
      <dgm:t>
        <a:bodyPr/>
        <a:lstStyle/>
        <a:p>
          <a:endParaRPr lang="en-US"/>
        </a:p>
      </dgm:t>
    </dgm:pt>
    <dgm:pt modelId="{03DA74D7-9E35-49C1-A344-4B6DF78CA112}" type="sibTrans" cxnId="{6F8C40F4-7402-4C74-98E6-D12ABA9C2F43}">
      <dgm:prSet/>
      <dgm:spPr/>
      <dgm:t>
        <a:bodyPr/>
        <a:lstStyle/>
        <a:p>
          <a:endParaRPr lang="en-US"/>
        </a:p>
      </dgm:t>
    </dgm:pt>
    <dgm:pt modelId="{9228690C-458E-4323-9C98-5BC44C5A3901}">
      <dgm:prSet/>
      <dgm:spPr/>
      <dgm:t>
        <a:bodyPr/>
        <a:lstStyle/>
        <a:p>
          <a:r>
            <a:rPr lang="en-AU" b="0" i="0"/>
            <a:t>Lumbar stenosis</a:t>
          </a:r>
          <a:endParaRPr lang="en-US"/>
        </a:p>
      </dgm:t>
    </dgm:pt>
    <dgm:pt modelId="{A8F3121C-4F22-44B0-9120-19E8262AC57B}" type="parTrans" cxnId="{EA773D16-F93F-4368-95D4-23E038208ED3}">
      <dgm:prSet/>
      <dgm:spPr/>
      <dgm:t>
        <a:bodyPr/>
        <a:lstStyle/>
        <a:p>
          <a:endParaRPr lang="en-US"/>
        </a:p>
      </dgm:t>
    </dgm:pt>
    <dgm:pt modelId="{F6438B42-0E63-4F04-8596-492AB06CD3A0}" type="sibTrans" cxnId="{EA773D16-F93F-4368-95D4-23E038208ED3}">
      <dgm:prSet/>
      <dgm:spPr/>
      <dgm:t>
        <a:bodyPr/>
        <a:lstStyle/>
        <a:p>
          <a:endParaRPr lang="en-US"/>
        </a:p>
      </dgm:t>
    </dgm:pt>
    <dgm:pt modelId="{75DF8980-C795-4851-911E-644D381BB0C5}">
      <dgm:prSet/>
      <dgm:spPr/>
      <dgm:t>
        <a:bodyPr/>
        <a:lstStyle/>
        <a:p>
          <a:r>
            <a:rPr lang="en-AU" b="0" i="0"/>
            <a:t>Thoracic disc or disease</a:t>
          </a:r>
          <a:endParaRPr lang="en-US"/>
        </a:p>
      </dgm:t>
    </dgm:pt>
    <dgm:pt modelId="{6F4482EF-F005-4474-904D-1CC2A3C3A82F}" type="parTrans" cxnId="{D5667B83-0ADD-468F-99F3-6A0FC38C1B82}">
      <dgm:prSet/>
      <dgm:spPr/>
      <dgm:t>
        <a:bodyPr/>
        <a:lstStyle/>
        <a:p>
          <a:endParaRPr lang="en-US"/>
        </a:p>
      </dgm:t>
    </dgm:pt>
    <dgm:pt modelId="{B90606B3-BD5E-4AC1-A857-949B41EEB72A}" type="sibTrans" cxnId="{D5667B83-0ADD-468F-99F3-6A0FC38C1B82}">
      <dgm:prSet/>
      <dgm:spPr/>
      <dgm:t>
        <a:bodyPr/>
        <a:lstStyle/>
        <a:p>
          <a:endParaRPr lang="en-US"/>
        </a:p>
      </dgm:t>
    </dgm:pt>
    <dgm:pt modelId="{1F62CBC0-B7B0-4A90-B1E6-AAAC3CA9713A}">
      <dgm:prSet/>
      <dgm:spPr/>
      <dgm:t>
        <a:bodyPr/>
        <a:lstStyle/>
        <a:p>
          <a:r>
            <a:rPr lang="en-AU" b="0" i="0"/>
            <a:t>Infection </a:t>
          </a:r>
          <a:endParaRPr lang="en-US"/>
        </a:p>
      </dgm:t>
    </dgm:pt>
    <dgm:pt modelId="{9522C765-58CE-40EC-AF6D-8DB9262DF1D9}" type="parTrans" cxnId="{9CB0B77E-A425-4B62-A400-DBBECC2BC1E9}">
      <dgm:prSet/>
      <dgm:spPr/>
      <dgm:t>
        <a:bodyPr/>
        <a:lstStyle/>
        <a:p>
          <a:endParaRPr lang="en-US"/>
        </a:p>
      </dgm:t>
    </dgm:pt>
    <dgm:pt modelId="{B8DD42A5-155B-4DB5-85C8-EE397CF01A2E}" type="sibTrans" cxnId="{9CB0B77E-A425-4B62-A400-DBBECC2BC1E9}">
      <dgm:prSet/>
      <dgm:spPr/>
      <dgm:t>
        <a:bodyPr/>
        <a:lstStyle/>
        <a:p>
          <a:endParaRPr lang="en-US"/>
        </a:p>
      </dgm:t>
    </dgm:pt>
    <dgm:pt modelId="{117BE609-156F-466F-9190-FE54DD0BD0FC}">
      <dgm:prSet/>
      <dgm:spPr/>
      <dgm:t>
        <a:bodyPr/>
        <a:lstStyle/>
        <a:p>
          <a:r>
            <a:rPr lang="en-AU" b="0" i="0"/>
            <a:t>Tumour</a:t>
          </a:r>
          <a:endParaRPr lang="en-US"/>
        </a:p>
      </dgm:t>
    </dgm:pt>
    <dgm:pt modelId="{A5A1B5E0-E2E7-4667-B4D4-FEC707B46993}" type="parTrans" cxnId="{1D43A685-EEB6-4D6F-B9AF-6A43D5DC1BC9}">
      <dgm:prSet/>
      <dgm:spPr/>
      <dgm:t>
        <a:bodyPr/>
        <a:lstStyle/>
        <a:p>
          <a:endParaRPr lang="en-US"/>
        </a:p>
      </dgm:t>
    </dgm:pt>
    <dgm:pt modelId="{094D339C-3718-4165-962B-D9798BAEA3BF}" type="sibTrans" cxnId="{1D43A685-EEB6-4D6F-B9AF-6A43D5DC1BC9}">
      <dgm:prSet/>
      <dgm:spPr/>
      <dgm:t>
        <a:bodyPr/>
        <a:lstStyle/>
        <a:p>
          <a:endParaRPr lang="en-US"/>
        </a:p>
      </dgm:t>
    </dgm:pt>
    <dgm:pt modelId="{1D621BFE-55C6-41FF-A3D3-279125BBE199}">
      <dgm:prSet/>
      <dgm:spPr/>
      <dgm:t>
        <a:bodyPr/>
        <a:lstStyle/>
        <a:p>
          <a:r>
            <a:rPr lang="en-AU" b="0" i="0"/>
            <a:t>Myelopathy </a:t>
          </a:r>
          <a:endParaRPr lang="en-US"/>
        </a:p>
      </dgm:t>
    </dgm:pt>
    <dgm:pt modelId="{C4B9E61C-E498-4DB9-B7D4-75D031B1939E}" type="parTrans" cxnId="{79A4948F-AF3C-4E55-8273-B14E7487D648}">
      <dgm:prSet/>
      <dgm:spPr/>
      <dgm:t>
        <a:bodyPr/>
        <a:lstStyle/>
        <a:p>
          <a:endParaRPr lang="en-US"/>
        </a:p>
      </dgm:t>
    </dgm:pt>
    <dgm:pt modelId="{4D411E31-674D-4BBE-9EFC-3EC2301D49CA}" type="sibTrans" cxnId="{79A4948F-AF3C-4E55-8273-B14E7487D648}">
      <dgm:prSet/>
      <dgm:spPr/>
      <dgm:t>
        <a:bodyPr/>
        <a:lstStyle/>
        <a:p>
          <a:endParaRPr lang="en-US"/>
        </a:p>
      </dgm:t>
    </dgm:pt>
    <dgm:pt modelId="{82FF606A-271C-440D-9C98-AE1B7935A497}">
      <dgm:prSet/>
      <dgm:spPr/>
      <dgm:t>
        <a:bodyPr/>
        <a:lstStyle/>
        <a:p>
          <a:r>
            <a:rPr lang="en-AU" b="0" i="0"/>
            <a:t>Upper or lower motor neurone signs</a:t>
          </a:r>
          <a:endParaRPr lang="en-US"/>
        </a:p>
      </dgm:t>
    </dgm:pt>
    <dgm:pt modelId="{471E8B54-D57D-4B89-9F2B-A28DA0916568}" type="parTrans" cxnId="{A35E1967-B367-46E2-BB60-1A6527D07E01}">
      <dgm:prSet/>
      <dgm:spPr/>
      <dgm:t>
        <a:bodyPr/>
        <a:lstStyle/>
        <a:p>
          <a:endParaRPr lang="en-US"/>
        </a:p>
      </dgm:t>
    </dgm:pt>
    <dgm:pt modelId="{5C9B47DB-52D5-4776-9A12-90650B92DD8E}" type="sibTrans" cxnId="{A35E1967-B367-46E2-BB60-1A6527D07E01}">
      <dgm:prSet/>
      <dgm:spPr/>
      <dgm:t>
        <a:bodyPr/>
        <a:lstStyle/>
        <a:p>
          <a:endParaRPr lang="en-US"/>
        </a:p>
      </dgm:t>
    </dgm:pt>
    <dgm:pt modelId="{5F3BD3F9-07BA-48AE-8FFC-892894267E78}">
      <dgm:prSet/>
      <dgm:spPr/>
      <dgm:t>
        <a:bodyPr/>
        <a:lstStyle/>
        <a:p>
          <a:r>
            <a:rPr lang="en-AU" b="0" i="0"/>
            <a:t>Incontinence or retention</a:t>
          </a:r>
          <a:endParaRPr lang="en-US"/>
        </a:p>
      </dgm:t>
    </dgm:pt>
    <dgm:pt modelId="{47EA138F-316F-47D9-99EE-898939AFA16F}" type="parTrans" cxnId="{2C139781-6AB0-4EF1-B5CF-116DC2E15965}">
      <dgm:prSet/>
      <dgm:spPr/>
      <dgm:t>
        <a:bodyPr/>
        <a:lstStyle/>
        <a:p>
          <a:endParaRPr lang="en-US"/>
        </a:p>
      </dgm:t>
    </dgm:pt>
    <dgm:pt modelId="{A3246551-9087-4FC1-BAEC-8DD3C219C765}" type="sibTrans" cxnId="{2C139781-6AB0-4EF1-B5CF-116DC2E15965}">
      <dgm:prSet/>
      <dgm:spPr/>
      <dgm:t>
        <a:bodyPr/>
        <a:lstStyle/>
        <a:p>
          <a:endParaRPr lang="en-US"/>
        </a:p>
      </dgm:t>
    </dgm:pt>
    <dgm:pt modelId="{F7C6093F-5ACA-4734-BDFE-ABD6D90A95B5}" type="pres">
      <dgm:prSet presAssocID="{45F104ED-EA10-4D1B-903E-795570B32D9E}" presName="linear" presStyleCnt="0">
        <dgm:presLayoutVars>
          <dgm:animLvl val="lvl"/>
          <dgm:resizeHandles val="exact"/>
        </dgm:presLayoutVars>
      </dgm:prSet>
      <dgm:spPr/>
    </dgm:pt>
    <dgm:pt modelId="{05A751F2-7617-465B-B6F2-1A81C5F0416C}" type="pres">
      <dgm:prSet presAssocID="{10F06BA4-4E59-43A6-9A43-81EE167E4A6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602F0B0-D92F-4C59-82BE-673280D6EE88}" type="pres">
      <dgm:prSet presAssocID="{03DA74D7-9E35-49C1-A344-4B6DF78CA112}" presName="spacer" presStyleCnt="0"/>
      <dgm:spPr/>
    </dgm:pt>
    <dgm:pt modelId="{EA43F399-F29D-4C34-8591-CCF48DEC294C}" type="pres">
      <dgm:prSet presAssocID="{9228690C-458E-4323-9C98-5BC44C5A390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A8A7481-9FA0-4119-9161-B581BEEE4616}" type="pres">
      <dgm:prSet presAssocID="{F6438B42-0E63-4F04-8596-492AB06CD3A0}" presName="spacer" presStyleCnt="0"/>
      <dgm:spPr/>
    </dgm:pt>
    <dgm:pt modelId="{84932707-3A12-4834-8007-F2FA399F5C7E}" type="pres">
      <dgm:prSet presAssocID="{75DF8980-C795-4851-911E-644D381BB0C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83C3796-7E3E-4BA4-84CA-60FAFFD17777}" type="pres">
      <dgm:prSet presAssocID="{B90606B3-BD5E-4AC1-A857-949B41EEB72A}" presName="spacer" presStyleCnt="0"/>
      <dgm:spPr/>
    </dgm:pt>
    <dgm:pt modelId="{81D432D4-685D-4DC7-A149-4BD72DEB8C5F}" type="pres">
      <dgm:prSet presAssocID="{1F62CBC0-B7B0-4A90-B1E6-AAAC3CA9713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3FCDACF-30BF-4559-9DF3-DE0AB7CFE094}" type="pres">
      <dgm:prSet presAssocID="{B8DD42A5-155B-4DB5-85C8-EE397CF01A2E}" presName="spacer" presStyleCnt="0"/>
      <dgm:spPr/>
    </dgm:pt>
    <dgm:pt modelId="{9F8C6E6B-015D-4B0A-9E2D-E612C2D8FE78}" type="pres">
      <dgm:prSet presAssocID="{117BE609-156F-466F-9190-FE54DD0BD0F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8BE3616-E40F-4966-B2A0-C8E3E460C18F}" type="pres">
      <dgm:prSet presAssocID="{094D339C-3718-4165-962B-D9798BAEA3BF}" presName="spacer" presStyleCnt="0"/>
      <dgm:spPr/>
    </dgm:pt>
    <dgm:pt modelId="{FCE0EE10-3543-472A-AAB3-28D50971B4A1}" type="pres">
      <dgm:prSet presAssocID="{1D621BFE-55C6-41FF-A3D3-279125BBE19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9BCD64C-B25F-435C-9DD3-5020665AE8CC}" type="pres">
      <dgm:prSet presAssocID="{4D411E31-674D-4BBE-9EFC-3EC2301D49CA}" presName="spacer" presStyleCnt="0"/>
      <dgm:spPr/>
    </dgm:pt>
    <dgm:pt modelId="{11E46524-798C-4CB3-B344-7D13B4FF36E9}" type="pres">
      <dgm:prSet presAssocID="{82FF606A-271C-440D-9C98-AE1B7935A49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BD872C4-B278-4759-A22B-14EAA8752147}" type="pres">
      <dgm:prSet presAssocID="{5C9B47DB-52D5-4776-9A12-90650B92DD8E}" presName="spacer" presStyleCnt="0"/>
      <dgm:spPr/>
    </dgm:pt>
    <dgm:pt modelId="{0F729875-87A6-4842-85DC-EFF0022EFCFB}" type="pres">
      <dgm:prSet presAssocID="{5F3BD3F9-07BA-48AE-8FFC-892894267E7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58DD610-0DD0-4B94-80AF-E3BAE2DD8432}" type="presOf" srcId="{1D621BFE-55C6-41FF-A3D3-279125BBE199}" destId="{FCE0EE10-3543-472A-AAB3-28D50971B4A1}" srcOrd="0" destOrd="0" presId="urn:microsoft.com/office/officeart/2005/8/layout/vList2"/>
    <dgm:cxn modelId="{EEEFC815-4DDF-4263-A19D-7B31D5244E46}" type="presOf" srcId="{45F104ED-EA10-4D1B-903E-795570B32D9E}" destId="{F7C6093F-5ACA-4734-BDFE-ABD6D90A95B5}" srcOrd="0" destOrd="0" presId="urn:microsoft.com/office/officeart/2005/8/layout/vList2"/>
    <dgm:cxn modelId="{EA773D16-F93F-4368-95D4-23E038208ED3}" srcId="{45F104ED-EA10-4D1B-903E-795570B32D9E}" destId="{9228690C-458E-4323-9C98-5BC44C5A3901}" srcOrd="1" destOrd="0" parTransId="{A8F3121C-4F22-44B0-9120-19E8262AC57B}" sibTransId="{F6438B42-0E63-4F04-8596-492AB06CD3A0}"/>
    <dgm:cxn modelId="{44FA4E29-4B4D-436E-9E9A-207BEA0D5E2D}" type="presOf" srcId="{75DF8980-C795-4851-911E-644D381BB0C5}" destId="{84932707-3A12-4834-8007-F2FA399F5C7E}" srcOrd="0" destOrd="0" presId="urn:microsoft.com/office/officeart/2005/8/layout/vList2"/>
    <dgm:cxn modelId="{C298B937-17D5-4F17-96FE-01D566FE3BC5}" type="presOf" srcId="{1F62CBC0-B7B0-4A90-B1E6-AAAC3CA9713A}" destId="{81D432D4-685D-4DC7-A149-4BD72DEB8C5F}" srcOrd="0" destOrd="0" presId="urn:microsoft.com/office/officeart/2005/8/layout/vList2"/>
    <dgm:cxn modelId="{E46E3143-7321-43D3-AA90-FFC05F838124}" type="presOf" srcId="{5F3BD3F9-07BA-48AE-8FFC-892894267E78}" destId="{0F729875-87A6-4842-85DC-EFF0022EFCFB}" srcOrd="0" destOrd="0" presId="urn:microsoft.com/office/officeart/2005/8/layout/vList2"/>
    <dgm:cxn modelId="{A35E1967-B367-46E2-BB60-1A6527D07E01}" srcId="{45F104ED-EA10-4D1B-903E-795570B32D9E}" destId="{82FF606A-271C-440D-9C98-AE1B7935A497}" srcOrd="6" destOrd="0" parTransId="{471E8B54-D57D-4B89-9F2B-A28DA0916568}" sibTransId="{5C9B47DB-52D5-4776-9A12-90650B92DD8E}"/>
    <dgm:cxn modelId="{DE20C64F-59CD-4B60-8FB3-3AE304A98811}" type="presOf" srcId="{9228690C-458E-4323-9C98-5BC44C5A3901}" destId="{EA43F399-F29D-4C34-8591-CCF48DEC294C}" srcOrd="0" destOrd="0" presId="urn:microsoft.com/office/officeart/2005/8/layout/vList2"/>
    <dgm:cxn modelId="{9CB0B77E-A425-4B62-A400-DBBECC2BC1E9}" srcId="{45F104ED-EA10-4D1B-903E-795570B32D9E}" destId="{1F62CBC0-B7B0-4A90-B1E6-AAAC3CA9713A}" srcOrd="3" destOrd="0" parTransId="{9522C765-58CE-40EC-AF6D-8DB9262DF1D9}" sibTransId="{B8DD42A5-155B-4DB5-85C8-EE397CF01A2E}"/>
    <dgm:cxn modelId="{2C139781-6AB0-4EF1-B5CF-116DC2E15965}" srcId="{45F104ED-EA10-4D1B-903E-795570B32D9E}" destId="{5F3BD3F9-07BA-48AE-8FFC-892894267E78}" srcOrd="7" destOrd="0" parTransId="{47EA138F-316F-47D9-99EE-898939AFA16F}" sibTransId="{A3246551-9087-4FC1-BAEC-8DD3C219C765}"/>
    <dgm:cxn modelId="{D5667B83-0ADD-468F-99F3-6A0FC38C1B82}" srcId="{45F104ED-EA10-4D1B-903E-795570B32D9E}" destId="{75DF8980-C795-4851-911E-644D381BB0C5}" srcOrd="2" destOrd="0" parTransId="{6F4482EF-F005-4474-904D-1CC2A3C3A82F}" sibTransId="{B90606B3-BD5E-4AC1-A857-949B41EEB72A}"/>
    <dgm:cxn modelId="{1D43A685-EEB6-4D6F-B9AF-6A43D5DC1BC9}" srcId="{45F104ED-EA10-4D1B-903E-795570B32D9E}" destId="{117BE609-156F-466F-9190-FE54DD0BD0FC}" srcOrd="4" destOrd="0" parTransId="{A5A1B5E0-E2E7-4667-B4D4-FEC707B46993}" sibTransId="{094D339C-3718-4165-962B-D9798BAEA3BF}"/>
    <dgm:cxn modelId="{F27ADA8D-56DC-4BC9-960D-2A0D30BF82DA}" type="presOf" srcId="{117BE609-156F-466F-9190-FE54DD0BD0FC}" destId="{9F8C6E6B-015D-4B0A-9E2D-E612C2D8FE78}" srcOrd="0" destOrd="0" presId="urn:microsoft.com/office/officeart/2005/8/layout/vList2"/>
    <dgm:cxn modelId="{79A4948F-AF3C-4E55-8273-B14E7487D648}" srcId="{45F104ED-EA10-4D1B-903E-795570B32D9E}" destId="{1D621BFE-55C6-41FF-A3D3-279125BBE199}" srcOrd="5" destOrd="0" parTransId="{C4B9E61C-E498-4DB9-B7D4-75D031B1939E}" sibTransId="{4D411E31-674D-4BBE-9EFC-3EC2301D49CA}"/>
    <dgm:cxn modelId="{F1367C94-8A7E-4900-95DB-1353C7103CD7}" type="presOf" srcId="{82FF606A-271C-440D-9C98-AE1B7935A497}" destId="{11E46524-798C-4CB3-B344-7D13B4FF36E9}" srcOrd="0" destOrd="0" presId="urn:microsoft.com/office/officeart/2005/8/layout/vList2"/>
    <dgm:cxn modelId="{52A2B396-3384-48B8-836C-BCC5781AE3E0}" type="presOf" srcId="{10F06BA4-4E59-43A6-9A43-81EE167E4A65}" destId="{05A751F2-7617-465B-B6F2-1A81C5F0416C}" srcOrd="0" destOrd="0" presId="urn:microsoft.com/office/officeart/2005/8/layout/vList2"/>
    <dgm:cxn modelId="{6F8C40F4-7402-4C74-98E6-D12ABA9C2F43}" srcId="{45F104ED-EA10-4D1B-903E-795570B32D9E}" destId="{10F06BA4-4E59-43A6-9A43-81EE167E4A65}" srcOrd="0" destOrd="0" parTransId="{E4CB786C-9DBD-489D-9ABE-15F1FE79A62D}" sibTransId="{03DA74D7-9E35-49C1-A344-4B6DF78CA112}"/>
    <dgm:cxn modelId="{283C6876-2A27-4A65-9209-C8210F245969}" type="presParOf" srcId="{F7C6093F-5ACA-4734-BDFE-ABD6D90A95B5}" destId="{05A751F2-7617-465B-B6F2-1A81C5F0416C}" srcOrd="0" destOrd="0" presId="urn:microsoft.com/office/officeart/2005/8/layout/vList2"/>
    <dgm:cxn modelId="{BDF7ECD0-54AC-46FC-A93B-38BAE636D89E}" type="presParOf" srcId="{F7C6093F-5ACA-4734-BDFE-ABD6D90A95B5}" destId="{C602F0B0-D92F-4C59-82BE-673280D6EE88}" srcOrd="1" destOrd="0" presId="urn:microsoft.com/office/officeart/2005/8/layout/vList2"/>
    <dgm:cxn modelId="{8562A831-9B9D-49CF-BE06-B088FAD7F351}" type="presParOf" srcId="{F7C6093F-5ACA-4734-BDFE-ABD6D90A95B5}" destId="{EA43F399-F29D-4C34-8591-CCF48DEC294C}" srcOrd="2" destOrd="0" presId="urn:microsoft.com/office/officeart/2005/8/layout/vList2"/>
    <dgm:cxn modelId="{9B4CDCAC-1745-435C-962D-5333D97A617F}" type="presParOf" srcId="{F7C6093F-5ACA-4734-BDFE-ABD6D90A95B5}" destId="{BA8A7481-9FA0-4119-9161-B581BEEE4616}" srcOrd="3" destOrd="0" presId="urn:microsoft.com/office/officeart/2005/8/layout/vList2"/>
    <dgm:cxn modelId="{9E39EEE7-5373-4EB7-88AA-33E00B56542E}" type="presParOf" srcId="{F7C6093F-5ACA-4734-BDFE-ABD6D90A95B5}" destId="{84932707-3A12-4834-8007-F2FA399F5C7E}" srcOrd="4" destOrd="0" presId="urn:microsoft.com/office/officeart/2005/8/layout/vList2"/>
    <dgm:cxn modelId="{D6E5047B-23AF-4848-ABF4-2DDF396E7713}" type="presParOf" srcId="{F7C6093F-5ACA-4734-BDFE-ABD6D90A95B5}" destId="{783C3796-7E3E-4BA4-84CA-60FAFFD17777}" srcOrd="5" destOrd="0" presId="urn:microsoft.com/office/officeart/2005/8/layout/vList2"/>
    <dgm:cxn modelId="{0ABE3D7A-41AF-4927-92A8-0C6094A959F4}" type="presParOf" srcId="{F7C6093F-5ACA-4734-BDFE-ABD6D90A95B5}" destId="{81D432D4-685D-4DC7-A149-4BD72DEB8C5F}" srcOrd="6" destOrd="0" presId="urn:microsoft.com/office/officeart/2005/8/layout/vList2"/>
    <dgm:cxn modelId="{7E11F6C7-060F-4680-B558-C437D9CEE15C}" type="presParOf" srcId="{F7C6093F-5ACA-4734-BDFE-ABD6D90A95B5}" destId="{83FCDACF-30BF-4559-9DF3-DE0AB7CFE094}" srcOrd="7" destOrd="0" presId="urn:microsoft.com/office/officeart/2005/8/layout/vList2"/>
    <dgm:cxn modelId="{58BC32AC-8DB0-45DE-8EFB-0795059CD492}" type="presParOf" srcId="{F7C6093F-5ACA-4734-BDFE-ABD6D90A95B5}" destId="{9F8C6E6B-015D-4B0A-9E2D-E612C2D8FE78}" srcOrd="8" destOrd="0" presId="urn:microsoft.com/office/officeart/2005/8/layout/vList2"/>
    <dgm:cxn modelId="{F93E8060-1C6F-434D-BF7B-E00375B493A1}" type="presParOf" srcId="{F7C6093F-5ACA-4734-BDFE-ABD6D90A95B5}" destId="{58BE3616-E40F-4966-B2A0-C8E3E460C18F}" srcOrd="9" destOrd="0" presId="urn:microsoft.com/office/officeart/2005/8/layout/vList2"/>
    <dgm:cxn modelId="{516BDC05-D0A5-45E1-8A67-BC848A274D2A}" type="presParOf" srcId="{F7C6093F-5ACA-4734-BDFE-ABD6D90A95B5}" destId="{FCE0EE10-3543-472A-AAB3-28D50971B4A1}" srcOrd="10" destOrd="0" presId="urn:microsoft.com/office/officeart/2005/8/layout/vList2"/>
    <dgm:cxn modelId="{D0D52479-FF45-4B88-9B11-1ACD79342821}" type="presParOf" srcId="{F7C6093F-5ACA-4734-BDFE-ABD6D90A95B5}" destId="{19BCD64C-B25F-435C-9DD3-5020665AE8CC}" srcOrd="11" destOrd="0" presId="urn:microsoft.com/office/officeart/2005/8/layout/vList2"/>
    <dgm:cxn modelId="{FB776B0E-E5D2-4461-9A53-0395281801EA}" type="presParOf" srcId="{F7C6093F-5ACA-4734-BDFE-ABD6D90A95B5}" destId="{11E46524-798C-4CB3-B344-7D13B4FF36E9}" srcOrd="12" destOrd="0" presId="urn:microsoft.com/office/officeart/2005/8/layout/vList2"/>
    <dgm:cxn modelId="{64F10D7F-E960-412A-A8D5-80BB85AF339B}" type="presParOf" srcId="{F7C6093F-5ACA-4734-BDFE-ABD6D90A95B5}" destId="{6BD872C4-B278-4759-A22B-14EAA8752147}" srcOrd="13" destOrd="0" presId="urn:microsoft.com/office/officeart/2005/8/layout/vList2"/>
    <dgm:cxn modelId="{063E9B91-CEFB-4954-89CE-C95338E57AD3}" type="presParOf" srcId="{F7C6093F-5ACA-4734-BDFE-ABD6D90A95B5}" destId="{0F729875-87A6-4842-85DC-EFF0022EFCF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86AA2-E4C3-455A-9FB4-16909DBAA52F}">
      <dsp:nvSpPr>
        <dsp:cNvPr id="0" name=""/>
        <dsp:cNvSpPr/>
      </dsp:nvSpPr>
      <dsp:spPr>
        <a:xfrm>
          <a:off x="3139273" y="1055783"/>
          <a:ext cx="1292710" cy="1292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D4DCF-78B7-4E46-AF49-4E9943FF9CCA}">
      <dsp:nvSpPr>
        <dsp:cNvPr id="0" name=""/>
        <dsp:cNvSpPr/>
      </dsp:nvSpPr>
      <dsp:spPr>
        <a:xfrm>
          <a:off x="3410742" y="1327252"/>
          <a:ext cx="749772" cy="7497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A4CDA-65DD-4B9B-97DA-20C97D9078A3}">
      <dsp:nvSpPr>
        <dsp:cNvPr id="0" name=""/>
        <dsp:cNvSpPr/>
      </dsp:nvSpPr>
      <dsp:spPr>
        <a:xfrm>
          <a:off x="4708993" y="1055783"/>
          <a:ext cx="3047103" cy="129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0" i="0" kern="1200"/>
            <a:t>No blame &amp; no shame</a:t>
          </a:r>
          <a:endParaRPr lang="en-US" sz="2400" kern="1200"/>
        </a:p>
      </dsp:txBody>
      <dsp:txXfrm>
        <a:off x="4708993" y="1055783"/>
        <a:ext cx="3047103" cy="1292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E50AD-5DA8-46E7-8F5C-23FD4EB694B0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807AC-3729-4E73-A3D1-82530BC90B44}">
      <dsp:nvSpPr>
        <dsp:cNvPr id="0" name=""/>
        <dsp:cNvSpPr/>
      </dsp:nvSpPr>
      <dsp:spPr>
        <a:xfrm>
          <a:off x="0" y="0"/>
          <a:ext cx="1299209" cy="45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0" i="0" kern="1200"/>
            <a:t>No blame &amp; no shame</a:t>
          </a:r>
          <a:endParaRPr lang="en-US" sz="2600" kern="1200"/>
        </a:p>
      </dsp:txBody>
      <dsp:txXfrm>
        <a:off x="0" y="0"/>
        <a:ext cx="1299209" cy="4572000"/>
      </dsp:txXfrm>
    </dsp:sp>
    <dsp:sp modelId="{AAEE086D-5F27-41DD-A816-510B504495DA}">
      <dsp:nvSpPr>
        <dsp:cNvPr id="0" name=""/>
        <dsp:cNvSpPr/>
      </dsp:nvSpPr>
      <dsp:spPr>
        <a:xfrm>
          <a:off x="1396650" y="53745"/>
          <a:ext cx="5099399" cy="1074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/>
            <a:t>Provide insights into how &amp; why red flags may be missed</a:t>
          </a:r>
          <a:endParaRPr lang="en-US" sz="2700" kern="1200"/>
        </a:p>
      </dsp:txBody>
      <dsp:txXfrm>
        <a:off x="1396650" y="53745"/>
        <a:ext cx="5099399" cy="1074911"/>
      </dsp:txXfrm>
    </dsp:sp>
    <dsp:sp modelId="{9449355D-D64A-44AC-A741-B586A0EA584D}">
      <dsp:nvSpPr>
        <dsp:cNvPr id="0" name=""/>
        <dsp:cNvSpPr/>
      </dsp:nvSpPr>
      <dsp:spPr>
        <a:xfrm>
          <a:off x="1299209" y="1128656"/>
          <a:ext cx="5196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A9B588-CBFC-4452-823F-B0B25FF7672F}">
      <dsp:nvSpPr>
        <dsp:cNvPr id="0" name=""/>
        <dsp:cNvSpPr/>
      </dsp:nvSpPr>
      <dsp:spPr>
        <a:xfrm>
          <a:off x="1396650" y="1182402"/>
          <a:ext cx="5099399" cy="1074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/>
            <a:t>Consider ways that we can miss less / pick up earlier</a:t>
          </a:r>
          <a:endParaRPr lang="en-US" sz="2700" kern="1200"/>
        </a:p>
      </dsp:txBody>
      <dsp:txXfrm>
        <a:off x="1396650" y="1182402"/>
        <a:ext cx="5099399" cy="1074911"/>
      </dsp:txXfrm>
    </dsp:sp>
    <dsp:sp modelId="{A1B0AB68-9F10-4493-8DAE-A6322B5456BD}">
      <dsp:nvSpPr>
        <dsp:cNvPr id="0" name=""/>
        <dsp:cNvSpPr/>
      </dsp:nvSpPr>
      <dsp:spPr>
        <a:xfrm>
          <a:off x="1299209" y="2257313"/>
          <a:ext cx="5196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87A82D-20DA-403C-ADEA-6077FFC294C5}">
      <dsp:nvSpPr>
        <dsp:cNvPr id="0" name=""/>
        <dsp:cNvSpPr/>
      </dsp:nvSpPr>
      <dsp:spPr>
        <a:xfrm>
          <a:off x="1396650" y="2311058"/>
          <a:ext cx="5099399" cy="1074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/>
            <a:t>Cases to help us learn</a:t>
          </a:r>
          <a:endParaRPr lang="en-US" sz="2700" kern="1200"/>
        </a:p>
      </dsp:txBody>
      <dsp:txXfrm>
        <a:off x="1396650" y="2311058"/>
        <a:ext cx="5099399" cy="1074911"/>
      </dsp:txXfrm>
    </dsp:sp>
    <dsp:sp modelId="{2A178731-4F6C-4B4B-96C7-DBB566B0A110}">
      <dsp:nvSpPr>
        <dsp:cNvPr id="0" name=""/>
        <dsp:cNvSpPr/>
      </dsp:nvSpPr>
      <dsp:spPr>
        <a:xfrm>
          <a:off x="1299209" y="3385970"/>
          <a:ext cx="5196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68ADB3-F729-42B7-A28B-15A154B1B78E}">
      <dsp:nvSpPr>
        <dsp:cNvPr id="0" name=""/>
        <dsp:cNvSpPr/>
      </dsp:nvSpPr>
      <dsp:spPr>
        <a:xfrm>
          <a:off x="1396650" y="3439715"/>
          <a:ext cx="5099399" cy="1074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/>
            <a:t>Questions and (hopefully) answers</a:t>
          </a:r>
          <a:endParaRPr lang="en-US" sz="2700" kern="1200"/>
        </a:p>
      </dsp:txBody>
      <dsp:txXfrm>
        <a:off x="1396650" y="3439715"/>
        <a:ext cx="5099399" cy="1074911"/>
      </dsp:txXfrm>
    </dsp:sp>
    <dsp:sp modelId="{AC94131C-39AF-4693-8072-B8A122834D93}">
      <dsp:nvSpPr>
        <dsp:cNvPr id="0" name=""/>
        <dsp:cNvSpPr/>
      </dsp:nvSpPr>
      <dsp:spPr>
        <a:xfrm>
          <a:off x="1299209" y="4514626"/>
          <a:ext cx="5196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26C07-7FEE-4172-823A-6E180F5660B8}">
      <dsp:nvSpPr>
        <dsp:cNvPr id="0" name=""/>
        <dsp:cNvSpPr/>
      </dsp:nvSpPr>
      <dsp:spPr>
        <a:xfrm>
          <a:off x="0" y="109086"/>
          <a:ext cx="5614987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/>
            <a:t>Listen to the patient describe their symptoms and the time frame</a:t>
          </a:r>
          <a:endParaRPr lang="en-US" sz="1800" kern="1200"/>
        </a:p>
      </dsp:txBody>
      <dsp:txXfrm>
        <a:off x="34954" y="144040"/>
        <a:ext cx="5545079" cy="646132"/>
      </dsp:txXfrm>
    </dsp:sp>
    <dsp:sp modelId="{1D21BD3D-19FD-40F9-BF70-2BD414CDB65D}">
      <dsp:nvSpPr>
        <dsp:cNvPr id="0" name=""/>
        <dsp:cNvSpPr/>
      </dsp:nvSpPr>
      <dsp:spPr>
        <a:xfrm>
          <a:off x="0" y="876966"/>
          <a:ext cx="5614987" cy="716040"/>
        </a:xfrm>
        <a:prstGeom prst="roundRect">
          <a:avLst/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/>
            <a:t>Collateral history</a:t>
          </a:r>
          <a:endParaRPr lang="en-US" sz="1800" kern="1200"/>
        </a:p>
      </dsp:txBody>
      <dsp:txXfrm>
        <a:off x="34954" y="911920"/>
        <a:ext cx="5545079" cy="646132"/>
      </dsp:txXfrm>
    </dsp:sp>
    <dsp:sp modelId="{D648D9A9-F022-4A4A-BD5E-E5EC2D3A94A3}">
      <dsp:nvSpPr>
        <dsp:cNvPr id="0" name=""/>
        <dsp:cNvSpPr/>
      </dsp:nvSpPr>
      <dsp:spPr>
        <a:xfrm>
          <a:off x="0" y="1644846"/>
          <a:ext cx="5614987" cy="716040"/>
        </a:xfrm>
        <a:prstGeom prst="round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/>
            <a:t>Examine the patient</a:t>
          </a:r>
          <a:endParaRPr lang="en-US" sz="1800" kern="1200"/>
        </a:p>
      </dsp:txBody>
      <dsp:txXfrm>
        <a:off x="34954" y="1679800"/>
        <a:ext cx="5545079" cy="646132"/>
      </dsp:txXfrm>
    </dsp:sp>
    <dsp:sp modelId="{10E1E5B7-66FC-4AC5-A8D1-8CE5308B8C95}">
      <dsp:nvSpPr>
        <dsp:cNvPr id="0" name=""/>
        <dsp:cNvSpPr/>
      </dsp:nvSpPr>
      <dsp:spPr>
        <a:xfrm>
          <a:off x="0" y="2412726"/>
          <a:ext cx="5614987" cy="716040"/>
        </a:xfrm>
        <a:prstGeom prst="roundRect">
          <a:avLst/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/>
            <a:t>Imaging </a:t>
          </a:r>
          <a:endParaRPr lang="en-US" sz="1800" kern="1200"/>
        </a:p>
      </dsp:txBody>
      <dsp:txXfrm>
        <a:off x="34954" y="2447680"/>
        <a:ext cx="5545079" cy="646132"/>
      </dsp:txXfrm>
    </dsp:sp>
    <dsp:sp modelId="{5C830359-8C3E-435D-916C-8D82DA0F5F36}">
      <dsp:nvSpPr>
        <dsp:cNvPr id="0" name=""/>
        <dsp:cNvSpPr/>
      </dsp:nvSpPr>
      <dsp:spPr>
        <a:xfrm>
          <a:off x="0" y="3180606"/>
          <a:ext cx="5614987" cy="716040"/>
        </a:xfrm>
        <a:prstGeom prst="roundRect">
          <a:avLst/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/>
            <a:t>If treatment doesn’t work, review</a:t>
          </a:r>
          <a:endParaRPr lang="en-US" sz="1800" kern="1200"/>
        </a:p>
      </dsp:txBody>
      <dsp:txXfrm>
        <a:off x="34954" y="3215560"/>
        <a:ext cx="5545079" cy="646132"/>
      </dsp:txXfrm>
    </dsp:sp>
    <dsp:sp modelId="{4F767319-E140-4A92-990D-03A4A0D48CA1}">
      <dsp:nvSpPr>
        <dsp:cNvPr id="0" name=""/>
        <dsp:cNvSpPr/>
      </dsp:nvSpPr>
      <dsp:spPr>
        <a:xfrm>
          <a:off x="0" y="3948486"/>
          <a:ext cx="5614987" cy="71604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/>
            <a:t>Seek another opinion - refer</a:t>
          </a:r>
          <a:endParaRPr lang="en-US" sz="1800" kern="1200"/>
        </a:p>
      </dsp:txBody>
      <dsp:txXfrm>
        <a:off x="34954" y="3983440"/>
        <a:ext cx="5545079" cy="646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751F2-7617-465B-B6F2-1A81C5F0416C}">
      <dsp:nvSpPr>
        <dsp:cNvPr id="0" name=""/>
        <dsp:cNvSpPr/>
      </dsp:nvSpPr>
      <dsp:spPr>
        <a:xfrm>
          <a:off x="0" y="59580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Cervical stenosis</a:t>
          </a:r>
          <a:endParaRPr lang="en-US" sz="2100" kern="1200"/>
        </a:p>
      </dsp:txBody>
      <dsp:txXfrm>
        <a:off x="24588" y="84168"/>
        <a:ext cx="6446874" cy="454509"/>
      </dsp:txXfrm>
    </dsp:sp>
    <dsp:sp modelId="{EA43F399-F29D-4C34-8591-CCF48DEC294C}">
      <dsp:nvSpPr>
        <dsp:cNvPr id="0" name=""/>
        <dsp:cNvSpPr/>
      </dsp:nvSpPr>
      <dsp:spPr>
        <a:xfrm>
          <a:off x="0" y="623745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193545"/>
                <a:satOff val="-947"/>
                <a:lumOff val="532"/>
                <a:alphaOff val="0"/>
                <a:tint val="98000"/>
                <a:lumMod val="114000"/>
              </a:schemeClr>
            </a:gs>
            <a:gs pos="100000">
              <a:schemeClr val="accent2">
                <a:hueOff val="193545"/>
                <a:satOff val="-947"/>
                <a:lumOff val="53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Lumbar stenosis</a:t>
          </a:r>
          <a:endParaRPr lang="en-US" sz="2100" kern="1200"/>
        </a:p>
      </dsp:txBody>
      <dsp:txXfrm>
        <a:off x="24588" y="648333"/>
        <a:ext cx="6446874" cy="454509"/>
      </dsp:txXfrm>
    </dsp:sp>
    <dsp:sp modelId="{84932707-3A12-4834-8007-F2FA399F5C7E}">
      <dsp:nvSpPr>
        <dsp:cNvPr id="0" name=""/>
        <dsp:cNvSpPr/>
      </dsp:nvSpPr>
      <dsp:spPr>
        <a:xfrm>
          <a:off x="0" y="1187910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387090"/>
                <a:satOff val="-1895"/>
                <a:lumOff val="1064"/>
                <a:alphaOff val="0"/>
                <a:tint val="98000"/>
                <a:lumMod val="114000"/>
              </a:schemeClr>
            </a:gs>
            <a:gs pos="100000">
              <a:schemeClr val="accent2">
                <a:hueOff val="387090"/>
                <a:satOff val="-1895"/>
                <a:lumOff val="106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Thoracic disc or disease</a:t>
          </a:r>
          <a:endParaRPr lang="en-US" sz="2100" kern="1200"/>
        </a:p>
      </dsp:txBody>
      <dsp:txXfrm>
        <a:off x="24588" y="1212498"/>
        <a:ext cx="6446874" cy="454509"/>
      </dsp:txXfrm>
    </dsp:sp>
    <dsp:sp modelId="{81D432D4-685D-4DC7-A149-4BD72DEB8C5F}">
      <dsp:nvSpPr>
        <dsp:cNvPr id="0" name=""/>
        <dsp:cNvSpPr/>
      </dsp:nvSpPr>
      <dsp:spPr>
        <a:xfrm>
          <a:off x="0" y="1752075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580635"/>
                <a:satOff val="-2842"/>
                <a:lumOff val="1596"/>
                <a:alphaOff val="0"/>
                <a:tint val="98000"/>
                <a:lumMod val="114000"/>
              </a:schemeClr>
            </a:gs>
            <a:gs pos="100000">
              <a:schemeClr val="accent2">
                <a:hueOff val="580635"/>
                <a:satOff val="-2842"/>
                <a:lumOff val="15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Infection </a:t>
          </a:r>
          <a:endParaRPr lang="en-US" sz="2100" kern="1200"/>
        </a:p>
      </dsp:txBody>
      <dsp:txXfrm>
        <a:off x="24588" y="1776663"/>
        <a:ext cx="6446874" cy="454509"/>
      </dsp:txXfrm>
    </dsp:sp>
    <dsp:sp modelId="{9F8C6E6B-015D-4B0A-9E2D-E612C2D8FE78}">
      <dsp:nvSpPr>
        <dsp:cNvPr id="0" name=""/>
        <dsp:cNvSpPr/>
      </dsp:nvSpPr>
      <dsp:spPr>
        <a:xfrm>
          <a:off x="0" y="2316240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774179"/>
                <a:satOff val="-3790"/>
                <a:lumOff val="2129"/>
                <a:alphaOff val="0"/>
                <a:tint val="98000"/>
                <a:lumMod val="114000"/>
              </a:schemeClr>
            </a:gs>
            <a:gs pos="100000">
              <a:schemeClr val="accent2">
                <a:hueOff val="774179"/>
                <a:satOff val="-3790"/>
                <a:lumOff val="21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Tumour</a:t>
          </a:r>
          <a:endParaRPr lang="en-US" sz="2100" kern="1200"/>
        </a:p>
      </dsp:txBody>
      <dsp:txXfrm>
        <a:off x="24588" y="2340828"/>
        <a:ext cx="6446874" cy="454509"/>
      </dsp:txXfrm>
    </dsp:sp>
    <dsp:sp modelId="{FCE0EE10-3543-472A-AAB3-28D50971B4A1}">
      <dsp:nvSpPr>
        <dsp:cNvPr id="0" name=""/>
        <dsp:cNvSpPr/>
      </dsp:nvSpPr>
      <dsp:spPr>
        <a:xfrm>
          <a:off x="0" y="2880405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967724"/>
                <a:satOff val="-4737"/>
                <a:lumOff val="2661"/>
                <a:alphaOff val="0"/>
                <a:tint val="98000"/>
                <a:lumMod val="114000"/>
              </a:schemeClr>
            </a:gs>
            <a:gs pos="100000">
              <a:schemeClr val="accent2">
                <a:hueOff val="967724"/>
                <a:satOff val="-4737"/>
                <a:lumOff val="26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Myelopathy </a:t>
          </a:r>
          <a:endParaRPr lang="en-US" sz="2100" kern="1200"/>
        </a:p>
      </dsp:txBody>
      <dsp:txXfrm>
        <a:off x="24588" y="2904993"/>
        <a:ext cx="6446874" cy="454509"/>
      </dsp:txXfrm>
    </dsp:sp>
    <dsp:sp modelId="{11E46524-798C-4CB3-B344-7D13B4FF36E9}">
      <dsp:nvSpPr>
        <dsp:cNvPr id="0" name=""/>
        <dsp:cNvSpPr/>
      </dsp:nvSpPr>
      <dsp:spPr>
        <a:xfrm>
          <a:off x="0" y="3444570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1161269"/>
                <a:satOff val="-5685"/>
                <a:lumOff val="3193"/>
                <a:alphaOff val="0"/>
                <a:tint val="98000"/>
                <a:lumMod val="114000"/>
              </a:schemeClr>
            </a:gs>
            <a:gs pos="100000">
              <a:schemeClr val="accent2">
                <a:hueOff val="1161269"/>
                <a:satOff val="-5685"/>
                <a:lumOff val="31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Upper or lower motor neurone signs</a:t>
          </a:r>
          <a:endParaRPr lang="en-US" sz="2100" kern="1200"/>
        </a:p>
      </dsp:txBody>
      <dsp:txXfrm>
        <a:off x="24588" y="3469158"/>
        <a:ext cx="6446874" cy="454509"/>
      </dsp:txXfrm>
    </dsp:sp>
    <dsp:sp modelId="{0F729875-87A6-4842-85DC-EFF0022EFCFB}">
      <dsp:nvSpPr>
        <dsp:cNvPr id="0" name=""/>
        <dsp:cNvSpPr/>
      </dsp:nvSpPr>
      <dsp:spPr>
        <a:xfrm>
          <a:off x="0" y="4008735"/>
          <a:ext cx="6496050" cy="503685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i="0" kern="1200"/>
            <a:t>Incontinence or retention</a:t>
          </a:r>
          <a:endParaRPr lang="en-US" sz="2100" kern="1200"/>
        </a:p>
      </dsp:txBody>
      <dsp:txXfrm>
        <a:off x="24588" y="4033323"/>
        <a:ext cx="6446874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59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7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84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54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72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63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77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74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1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25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30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4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97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41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12A4D6-336D-4E84-9D3C-E0D5CB402CCC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0DBC-0A91-4A43-9C7A-1D2B63D0B401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64FE7-1378-DA48-708A-DE2A503AEB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4643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cs-547/fig-9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jor.org/html-article/11689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bmj.com/content/360/bmj.k186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bmjopen.bmj.com/content/10/9/e037332" TargetMode="External"/><Relationship Id="rId4" Type="http://schemas.openxmlformats.org/officeDocument/2006/relationships/image" Target="../media/image9.gif"/><Relationship Id="rId9" Type="http://schemas.openxmlformats.org/officeDocument/2006/relationships/hyperlink" Target="https://www.scirp.org/journal/paperinformation.aspx?paperid=1062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11EA888-1C4C-6C13-F136-72C9ABA6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n-AU">
                <a:solidFill>
                  <a:schemeClr val="tx2"/>
                </a:solidFill>
              </a:rPr>
              <a:t>RUTH MARSHALL</a:t>
            </a:r>
          </a:p>
          <a:p>
            <a:pPr algn="r"/>
            <a:r>
              <a:rPr lang="en-AU">
                <a:solidFill>
                  <a:schemeClr val="tx2"/>
                </a:solidFill>
              </a:rPr>
              <a:t>Medical Director, SA Spinal Cord Injury Service</a:t>
            </a:r>
          </a:p>
          <a:p>
            <a:pPr algn="r"/>
            <a:r>
              <a:rPr lang="en-AU">
                <a:solidFill>
                  <a:schemeClr val="tx2"/>
                </a:solidFill>
              </a:rPr>
              <a:t>Clinical Professor, University of Adelaide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874F7-CA76-82E4-4E58-A5B07F14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en-AU" sz="6700"/>
              <a:t>Missing the Red Flags</a:t>
            </a:r>
            <a:br>
              <a:rPr lang="en-AU" sz="6700"/>
            </a:br>
            <a:r>
              <a:rPr lang="en-AU" sz="6700"/>
              <a:t>in neck &amp; back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4377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253F-8135-C1AF-D33A-4DFFF54A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Thoracic tumour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8B9FD-C1FC-865F-FC22-1F806B88A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A5FB5D-2456-28A9-DAC5-602612845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6" name="Content Placeholder 15" descr="A close-up of a spine x-ray&#10;&#10;Description automatically generated with low confidence">
            <a:extLst>
              <a:ext uri="{FF2B5EF4-FFF2-40B4-BE49-F238E27FC236}">
                <a16:creationId xmlns:a16="http://schemas.microsoft.com/office/drawing/2014/main" id="{F0894351-0366-8180-B9F5-ABB971B8EC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9" y="1584570"/>
            <a:ext cx="4395788" cy="3085099"/>
          </a:xfrm>
        </p:spPr>
      </p:pic>
      <p:pic>
        <p:nvPicPr>
          <p:cNvPr id="14" name="Content Placeholder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1B5A2D6-D3CB-7722-16ED-71FF9EC55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1" y="2345380"/>
            <a:ext cx="4395787" cy="334194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D7E6D4-6CAF-D32E-E0F2-CF3E9972EE97}"/>
              </a:ext>
            </a:extLst>
          </p:cNvPr>
          <p:cNvSpPr txBox="1"/>
          <p:nvPr/>
        </p:nvSpPr>
        <p:spPr>
          <a:xfrm>
            <a:off x="794656" y="4953000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Intradural, extramedullary enhancing lesion</a:t>
            </a:r>
          </a:p>
        </p:txBody>
      </p:sp>
    </p:spTree>
    <p:extLst>
      <p:ext uri="{BB962C8B-B14F-4D97-AF65-F5344CB8AC3E}">
        <p14:creationId xmlns:p14="http://schemas.microsoft.com/office/powerpoint/2010/main" val="290260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3458-4CDB-3A1E-AA56-C4BBF5E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3251-E139-A8B4-E6EB-B2264435E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Case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9EB2E-48F3-1B2C-CC79-00099E23D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F59</a:t>
            </a:r>
          </a:p>
          <a:p>
            <a:r>
              <a:rPr lang="en-AU" dirty="0"/>
              <a:t>LBP</a:t>
            </a:r>
          </a:p>
          <a:p>
            <a:r>
              <a:rPr lang="en-AU" dirty="0"/>
              <a:t>12 </a:t>
            </a:r>
            <a:r>
              <a:rPr lang="en-AU" dirty="0" err="1"/>
              <a:t>mo</a:t>
            </a:r>
            <a:r>
              <a:rPr lang="en-AU" dirty="0"/>
              <a:t> h/o deteriorating LL function</a:t>
            </a:r>
          </a:p>
          <a:p>
            <a:r>
              <a:rPr lang="en-AU" dirty="0"/>
              <a:t>No examination except MSK PT</a:t>
            </a:r>
          </a:p>
          <a:p>
            <a:r>
              <a:rPr lang="en-AU" dirty="0"/>
              <a:t>Neuro physio noted UMN signs</a:t>
            </a:r>
          </a:p>
          <a:p>
            <a:r>
              <a:rPr lang="en-AU" dirty="0"/>
              <a:t>Semi-urgent MRI -&gt;urgent surgery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59D20-257A-DC8B-CD5B-82CA84822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7DAD2-93A6-48AC-175A-EE54CA346D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/>
              <a:t>M71</a:t>
            </a:r>
          </a:p>
          <a:p>
            <a:r>
              <a:rPr lang="en-AU" dirty="0"/>
              <a:t>&gt;2yr h/o deteriorating LL function</a:t>
            </a:r>
          </a:p>
          <a:p>
            <a:r>
              <a:rPr lang="en-AU" dirty="0"/>
              <a:t>Country region</a:t>
            </a:r>
          </a:p>
          <a:p>
            <a:r>
              <a:rPr lang="en-AU" dirty="0"/>
              <a:t>No MRI</a:t>
            </a:r>
          </a:p>
          <a:p>
            <a:r>
              <a:rPr lang="en-AU" dirty="0"/>
              <a:t>Eventually referred</a:t>
            </a:r>
          </a:p>
          <a:p>
            <a:r>
              <a:rPr lang="en-AU" dirty="0"/>
              <a:t>Urgent MRI -&gt;urgent surgery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21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A9B4-5FCA-F0E2-810E-5966A488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DF88F-E27E-8118-2B7B-2C84B2F60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8E0EC9-238A-A287-0522-8E3FBCF12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407" y="1853248"/>
            <a:ext cx="5390694" cy="427537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3C698-F090-0120-129E-7ECFD3407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Case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C6C71-80A1-6D2D-F7BE-DFD443B70B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/>
              <a:t>F25 – h/o DVTs on warfarin</a:t>
            </a:r>
          </a:p>
          <a:p>
            <a:r>
              <a:rPr lang="en-AU" dirty="0"/>
              <a:t>?? tumour</a:t>
            </a:r>
          </a:p>
          <a:p>
            <a:r>
              <a:rPr lang="en-AU" dirty="0"/>
              <a:t>Slow bleed and compressive haematoma following a fall</a:t>
            </a:r>
          </a:p>
        </p:txBody>
      </p:sp>
    </p:spTree>
    <p:extLst>
      <p:ext uri="{BB962C8B-B14F-4D97-AF65-F5344CB8AC3E}">
        <p14:creationId xmlns:p14="http://schemas.microsoft.com/office/powerpoint/2010/main" val="266427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2554-B7FF-9D34-7F12-710659FD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Lumbar spine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18AED-6CA6-BD82-42E8-A04ABAC18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Content Placeholder 7" descr="A picture containing sketch, skeleton&#10;&#10;Description automatically generated">
            <a:extLst>
              <a:ext uri="{FF2B5EF4-FFF2-40B4-BE49-F238E27FC236}">
                <a16:creationId xmlns:a16="http://schemas.microsoft.com/office/drawing/2014/main" id="{8A83E5B4-C68D-1102-B518-757FDFBB6B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394" y="1905000"/>
            <a:ext cx="3402119" cy="23077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589FE-5DFA-544B-56C8-74591D1CF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2718E-AA24-3D6E-044C-7A160CB8A27E}"/>
              </a:ext>
            </a:extLst>
          </p:cNvPr>
          <p:cNvSpPr txBox="1"/>
          <p:nvPr/>
        </p:nvSpPr>
        <p:spPr>
          <a:xfrm>
            <a:off x="1311869" y="3204923"/>
            <a:ext cx="26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peerj.com/articles/cs-547/fig-9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/3.0/"/>
              </a:rPr>
              <a:t>CC BY</a:t>
            </a:r>
            <a:endParaRPr lang="en-AU" sz="900"/>
          </a:p>
        </p:txBody>
      </p:sp>
      <p:pic>
        <p:nvPicPr>
          <p:cNvPr id="14" name="Picture 13" descr="A close-up of an x-ray&#10;&#10;Description automatically generated with medium confidence">
            <a:extLst>
              <a:ext uri="{FF2B5EF4-FFF2-40B4-BE49-F238E27FC236}">
                <a16:creationId xmlns:a16="http://schemas.microsoft.com/office/drawing/2014/main" id="{7429E1DD-73AB-4CB7-C9C5-8F7D23998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48150" y="1376362"/>
            <a:ext cx="7943850" cy="4105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9BCF2C-71EF-25A9-04D5-954D1C5EB123}"/>
              </a:ext>
            </a:extLst>
          </p:cNvPr>
          <p:cNvSpPr txBox="1"/>
          <p:nvPr/>
        </p:nvSpPr>
        <p:spPr>
          <a:xfrm>
            <a:off x="4276770" y="8199080"/>
            <a:ext cx="7943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6" tooltip="https://www.ijor.org/html-article/11689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7" tooltip="https://creativecommons.org/licenses/by-nc-sa/3.0/"/>
              </a:rPr>
              <a:t>CC BY-SA-NC</a:t>
            </a:r>
            <a:endParaRPr lang="en-AU" sz="9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90703F-3BF8-C5B7-5DBC-9F5828D970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543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464BA-7785-3E08-1F7F-416752B2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AU">
                <a:solidFill>
                  <a:srgbClr val="FFFFFF"/>
                </a:solidFill>
              </a:rPr>
              <a:t>Cauda equina syndrome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120D89-1D38-9DD5-7D0D-3E93F1C8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AU" dirty="0"/>
              <a:t>Often associated with h/o LBP but not always</a:t>
            </a:r>
          </a:p>
          <a:p>
            <a:r>
              <a:rPr lang="en-AU" dirty="0"/>
              <a:t>May be ignored by patient and medical professionals</a:t>
            </a:r>
          </a:p>
          <a:p>
            <a:r>
              <a:rPr lang="en-AU" dirty="0"/>
              <a:t>Most common RED flag</a:t>
            </a:r>
          </a:p>
          <a:p>
            <a:pPr marL="0" indent="0">
              <a:buNone/>
            </a:pPr>
            <a:r>
              <a:rPr lang="en-AU" dirty="0"/>
              <a:t>Needs emergency intervention if</a:t>
            </a:r>
          </a:p>
          <a:p>
            <a:r>
              <a:rPr lang="en-AU" dirty="0"/>
              <a:t>Perianal or perineal sensory loss</a:t>
            </a:r>
          </a:p>
          <a:p>
            <a:r>
              <a:rPr lang="en-AU" dirty="0"/>
              <a:t>Urinary retention or incontinence with sensory loss</a:t>
            </a:r>
          </a:p>
          <a:p>
            <a:r>
              <a:rPr lang="en-AU" dirty="0"/>
              <a:t>Faecal incontinence</a:t>
            </a:r>
          </a:p>
        </p:txBody>
      </p:sp>
    </p:spTree>
    <p:extLst>
      <p:ext uri="{BB962C8B-B14F-4D97-AF65-F5344CB8AC3E}">
        <p14:creationId xmlns:p14="http://schemas.microsoft.com/office/powerpoint/2010/main" val="664964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EB7A-3520-1490-8A85-91B20898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4676A-3573-9FF7-7F70-0C9AE0451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Case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5B58B-D4E2-23A3-7794-06FD315A37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F37 – difficult confinement 5.5kg baby</a:t>
            </a:r>
          </a:p>
          <a:p>
            <a:r>
              <a:rPr lang="en-AU" dirty="0"/>
              <a:t>LBP</a:t>
            </a:r>
          </a:p>
          <a:p>
            <a:r>
              <a:rPr lang="en-AU" dirty="0"/>
              <a:t>Severe pain</a:t>
            </a:r>
          </a:p>
          <a:p>
            <a:r>
              <a:rPr lang="en-AU" dirty="0"/>
              <a:t>Loss of perineal sensation</a:t>
            </a:r>
          </a:p>
          <a:p>
            <a:r>
              <a:rPr lang="en-AU" dirty="0"/>
              <a:t>Sent home from ED</a:t>
            </a:r>
          </a:p>
          <a:p>
            <a:r>
              <a:rPr lang="en-AU" dirty="0"/>
              <a:t>Huge disc protrusion</a:t>
            </a:r>
          </a:p>
          <a:p>
            <a:r>
              <a:rPr lang="en-AU" dirty="0"/>
              <a:t>10 years later – still impaired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CA7A0-C6CB-4D73-3BCC-8BC163252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Case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4F710-4359-6FD3-1846-98BA498E7A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/>
              <a:t>F50 – acute on chronic pain</a:t>
            </a:r>
          </a:p>
          <a:p>
            <a:r>
              <a:rPr lang="en-AU" dirty="0"/>
              <a:t>Private hospital</a:t>
            </a:r>
          </a:p>
          <a:p>
            <a:r>
              <a:rPr lang="en-AU" dirty="0"/>
              <a:t>MRI – large disc</a:t>
            </a:r>
          </a:p>
          <a:p>
            <a:r>
              <a:rPr lang="en-AU" dirty="0"/>
              <a:t>No check of B&amp;B – incontinent</a:t>
            </a:r>
          </a:p>
          <a:p>
            <a:r>
              <a:rPr lang="en-AU" dirty="0"/>
              <a:t>Mobility impairment</a:t>
            </a:r>
          </a:p>
          <a:p>
            <a:r>
              <a:rPr lang="en-AU" dirty="0"/>
              <a:t>Bladder &amp; Bowel impairment</a:t>
            </a:r>
          </a:p>
          <a:p>
            <a:r>
              <a:rPr lang="en-AU" dirty="0"/>
              <a:t>Severe pain</a:t>
            </a:r>
          </a:p>
          <a:p>
            <a:r>
              <a:rPr lang="en-AU" dirty="0"/>
              <a:t>15 years – still impaired</a:t>
            </a:r>
          </a:p>
        </p:txBody>
      </p:sp>
    </p:spTree>
    <p:extLst>
      <p:ext uri="{BB962C8B-B14F-4D97-AF65-F5344CB8AC3E}">
        <p14:creationId xmlns:p14="http://schemas.microsoft.com/office/powerpoint/2010/main" val="17840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9C727-6D8A-6E67-00B4-380D5F88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AU"/>
              <a:t>Other possibilities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A6955-26C5-F387-E1E1-B0AE21795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AU" dirty="0"/>
              <a:t>‘Funny’ infections or immunological disorders</a:t>
            </a:r>
          </a:p>
          <a:p>
            <a:r>
              <a:rPr lang="en-AU" dirty="0"/>
              <a:t>Often the diagnosis is not clear</a:t>
            </a:r>
          </a:p>
          <a:p>
            <a:pPr lvl="1"/>
            <a:r>
              <a:rPr lang="en-AU" dirty="0"/>
              <a:t>TB </a:t>
            </a:r>
          </a:p>
          <a:p>
            <a:pPr lvl="1"/>
            <a:r>
              <a:rPr lang="en-AU" dirty="0"/>
              <a:t>Syphilis </a:t>
            </a:r>
          </a:p>
          <a:p>
            <a:pPr lvl="1"/>
            <a:r>
              <a:rPr lang="en-AU" dirty="0"/>
              <a:t>Retrovirus</a:t>
            </a:r>
          </a:p>
          <a:p>
            <a:pPr lvl="1"/>
            <a:r>
              <a:rPr lang="en-AU" dirty="0"/>
              <a:t>Corona </a:t>
            </a:r>
          </a:p>
          <a:p>
            <a:pPr lvl="1"/>
            <a:r>
              <a:rPr lang="en-AU" dirty="0"/>
              <a:t>MS</a:t>
            </a:r>
          </a:p>
          <a:p>
            <a:pPr lvl="1"/>
            <a:r>
              <a:rPr lang="en-AU" dirty="0"/>
              <a:t>Lupus</a:t>
            </a:r>
          </a:p>
          <a:p>
            <a:pPr lvl="1"/>
            <a:r>
              <a:rPr lang="en-AU" dirty="0"/>
              <a:t>etc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35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0" name="Oval 2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" name="Picture 2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2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E63F-A06D-AF0C-7901-93A87C8D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A673-8714-FA85-54D0-AE340B51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0" i="0" kern="1200" cap="all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AnY</a:t>
            </a:r>
            <a:r>
              <a:rPr lang="en-US" sz="4000" b="0" i="0" kern="1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174506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BD519-3C4D-422C-522C-0E863981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EBEBEB"/>
                </a:solidFill>
              </a:rPr>
              <a:t>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C97DC2-241F-1B47-AEE3-C615C24FF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0974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05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BD519-3C4D-422C-522C-0E863981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AU" sz="3200">
                <a:solidFill>
                  <a:srgbClr val="F2F2F2"/>
                </a:solidFill>
              </a:rPr>
              <a:t>Objectives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5F4EEA-2E82-5B6B-F4A6-2CD71AEA8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5226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67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EEDAB-5939-CF9A-9337-53BFBC3A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71539-D646-DFE7-E510-8F9133B9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AU" dirty="0"/>
              <a:t>Too narrow differential diagnoses</a:t>
            </a:r>
          </a:p>
          <a:p>
            <a:r>
              <a:rPr lang="en-AU" dirty="0"/>
              <a:t>Inadequate history</a:t>
            </a:r>
          </a:p>
          <a:p>
            <a:r>
              <a:rPr lang="en-AU" dirty="0"/>
              <a:t>Incorrect imaging (or no imaging)</a:t>
            </a:r>
          </a:p>
          <a:p>
            <a:r>
              <a:rPr lang="en-AU" dirty="0"/>
              <a:t>Not examining the patient   </a:t>
            </a:r>
          </a:p>
          <a:p>
            <a:r>
              <a:rPr lang="en-AU" dirty="0"/>
              <a:t> Not believing the patient</a:t>
            </a:r>
          </a:p>
          <a:p>
            <a:r>
              <a:rPr lang="en-A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950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4DDEF-079F-97BF-6F59-E29B73EB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AU">
                <a:solidFill>
                  <a:srgbClr val="F2F2F2"/>
                </a:solidFill>
              </a:rPr>
              <a:t>What can we do?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DFEE50-C8E6-3A8A-C1E9-E958C4B99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663173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C236-31C4-B5E5-1D89-3AB34334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AU" sz="3200">
                <a:solidFill>
                  <a:srgbClr val="F2F2F2"/>
                </a:solidFill>
              </a:rPr>
              <a:t>What to think about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54428B-717F-94EF-F19B-217C6D6A5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7895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44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032D-0C9A-C024-AF7A-25749A04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AU">
                <a:solidFill>
                  <a:schemeClr val="bg2"/>
                </a:solidFill>
              </a:rPr>
              <a:t>Examine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D98C-169E-EC84-562D-CEAB08B5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AU"/>
              <a:t>Are there any neurological abnormalities?</a:t>
            </a:r>
          </a:p>
          <a:p>
            <a:pPr lvl="1"/>
            <a:r>
              <a:rPr lang="en-AU"/>
              <a:t>Weakness</a:t>
            </a:r>
          </a:p>
          <a:p>
            <a:pPr lvl="2"/>
            <a:r>
              <a:rPr lang="en-AU"/>
              <a:t>Foot drop</a:t>
            </a:r>
          </a:p>
          <a:p>
            <a:pPr lvl="2"/>
            <a:r>
              <a:rPr lang="en-AU"/>
              <a:t>Asymmetrical or symmetrical weakness</a:t>
            </a:r>
          </a:p>
          <a:p>
            <a:pPr lvl="2"/>
            <a:r>
              <a:rPr lang="en-AU"/>
              <a:t>Spasticity</a:t>
            </a:r>
          </a:p>
          <a:p>
            <a:pPr lvl="1"/>
            <a:r>
              <a:rPr lang="en-AU"/>
              <a:t>Sensory change </a:t>
            </a:r>
          </a:p>
          <a:p>
            <a:pPr lvl="1"/>
            <a:r>
              <a:rPr lang="en-AU"/>
              <a:t>Balance disorder</a:t>
            </a:r>
          </a:p>
          <a:p>
            <a:pPr lvl="1"/>
            <a:r>
              <a:rPr lang="en-AU"/>
              <a:t>Bladder, bowel and sexual dysfunction </a:t>
            </a:r>
          </a:p>
          <a:p>
            <a:pPr lvl="1"/>
            <a:r>
              <a:rPr lang="en-AU"/>
              <a:t>Pain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913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EF72-0387-430D-14ED-7105966A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Cervical stenosis &amp; myelopathy</a:t>
            </a:r>
          </a:p>
        </p:txBody>
      </p:sp>
      <p:pic>
        <p:nvPicPr>
          <p:cNvPr id="7" name="Content Placeholder 6" descr="A picture containing text, map, skeleton&#10;&#10;Description automatically generated">
            <a:extLst>
              <a:ext uri="{FF2B5EF4-FFF2-40B4-BE49-F238E27FC236}">
                <a16:creationId xmlns:a16="http://schemas.microsoft.com/office/drawing/2014/main" id="{1D9F58F7-B965-DB30-55D2-624A99501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0653" y="1744449"/>
            <a:ext cx="3901440" cy="2907792"/>
          </a:xfrm>
        </p:spPr>
      </p:pic>
      <p:pic>
        <p:nvPicPr>
          <p:cNvPr id="10" name="Content Placeholder 9" descr="A close-up of an mri&#10;&#10;Description automatically generated with low confidence">
            <a:extLst>
              <a:ext uri="{FF2B5EF4-FFF2-40B4-BE49-F238E27FC236}">
                <a16:creationId xmlns:a16="http://schemas.microsoft.com/office/drawing/2014/main" id="{E500662D-D0C8-F4CB-379F-F4D10722F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12040" y="2356803"/>
            <a:ext cx="4191000" cy="26479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4760B-A0E8-346C-1B60-9BFC048396EC}"/>
              </a:ext>
            </a:extLst>
          </p:cNvPr>
          <p:cNvSpPr txBox="1"/>
          <p:nvPr/>
        </p:nvSpPr>
        <p:spPr>
          <a:xfrm>
            <a:off x="1070653" y="3924453"/>
            <a:ext cx="390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www.bmj.com/content/360/bmj.k186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6" tooltip="https://creativecommons.org/licenses/by/3.0/"/>
              </a:rPr>
              <a:t>CC BY</a:t>
            </a:r>
            <a:endParaRPr lang="en-AU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85796-7569-D07C-70B9-9E5ED1B924B8}"/>
              </a:ext>
            </a:extLst>
          </p:cNvPr>
          <p:cNvSpPr txBox="1"/>
          <p:nvPr/>
        </p:nvSpPr>
        <p:spPr>
          <a:xfrm>
            <a:off x="4712040" y="5004753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5" tooltip="https://bmjopen.bmj.com/content/10/9/e037332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7" tooltip="https://creativecommons.org/licenses/by-nc/3.0/"/>
              </a:rPr>
              <a:t>CC BY-NC</a:t>
            </a:r>
            <a:endParaRPr lang="en-AU" sz="900"/>
          </a:p>
        </p:txBody>
      </p:sp>
      <p:pic>
        <p:nvPicPr>
          <p:cNvPr id="13" name="Picture 12" descr="A close-up of an x-ray of a spine&#10;&#10;Description automatically generated with medium confidence">
            <a:extLst>
              <a:ext uri="{FF2B5EF4-FFF2-40B4-BE49-F238E27FC236}">
                <a16:creationId xmlns:a16="http://schemas.microsoft.com/office/drawing/2014/main" id="{F9248640-4CEB-ADFE-4B4F-A2FF699B3E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03040" y="1664081"/>
            <a:ext cx="1939010" cy="3006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A9275F-694A-A86F-1288-313669B4B490}"/>
              </a:ext>
            </a:extLst>
          </p:cNvPr>
          <p:cNvSpPr txBox="1"/>
          <p:nvPr/>
        </p:nvSpPr>
        <p:spPr>
          <a:xfrm>
            <a:off x="8903039" y="3998032"/>
            <a:ext cx="190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9" tooltip="https://www.scirp.org/journal/paperinformation.aspx?paperid=106219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6" tooltip="https://creativecommons.org/licenses/by/3.0/"/>
              </a:rPr>
              <a:t>CC BY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45037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4E468-AD51-BA16-39A0-8C795FE3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AU" dirty="0"/>
              <a:t>Cervical stenosis &amp; myelopathy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F83C-70A6-F7A4-EECB-A620AC4D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AU" dirty="0"/>
              <a:t>F 75yo increasing weakness upper limbs now</a:t>
            </a:r>
          </a:p>
          <a:p>
            <a:pPr lvl="1"/>
            <a:r>
              <a:rPr lang="en-AU" dirty="0"/>
              <a:t>3 </a:t>
            </a:r>
            <a:r>
              <a:rPr lang="en-AU" dirty="0" err="1"/>
              <a:t>yr</a:t>
            </a:r>
            <a:r>
              <a:rPr lang="en-AU" dirty="0"/>
              <a:t> h/o faecal and urinary incontinence </a:t>
            </a:r>
          </a:p>
          <a:p>
            <a:pPr lvl="1"/>
            <a:r>
              <a:rPr lang="en-AU" dirty="0"/>
              <a:t>not examined/not referred/ignored</a:t>
            </a:r>
          </a:p>
          <a:p>
            <a:pPr lvl="1"/>
            <a:r>
              <a:rPr lang="en-AU" dirty="0"/>
              <a:t>Just ageing!</a:t>
            </a:r>
          </a:p>
          <a:p>
            <a:r>
              <a:rPr lang="en-AU" dirty="0"/>
              <a:t>Alas it was too late to fix her neurogenic incontinence</a:t>
            </a:r>
          </a:p>
          <a:p>
            <a:r>
              <a:rPr lang="en-AU" dirty="0"/>
              <a:t>Earlier MRI and referral could have made a difference!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7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504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Missing the Red Flags in neck &amp; back presentations</vt:lpstr>
      <vt:lpstr>Objectives</vt:lpstr>
      <vt:lpstr>Objectives</vt:lpstr>
      <vt:lpstr>Insights</vt:lpstr>
      <vt:lpstr>What can we do?</vt:lpstr>
      <vt:lpstr>What to think about</vt:lpstr>
      <vt:lpstr>Examine the patient</vt:lpstr>
      <vt:lpstr>Cervical stenosis &amp; myelopathy</vt:lpstr>
      <vt:lpstr>Cervical stenosis &amp; myelopathy</vt:lpstr>
      <vt:lpstr>Thoracic tumour</vt:lpstr>
      <vt:lpstr>Cases</vt:lpstr>
      <vt:lpstr>What is it?</vt:lpstr>
      <vt:lpstr>Lumbar spine</vt:lpstr>
      <vt:lpstr>Cauda equina syndrome</vt:lpstr>
      <vt:lpstr>Multiple cases</vt:lpstr>
      <vt:lpstr>Other possibilities</vt:lpstr>
      <vt:lpstr>Thank you for listening</vt:lpstr>
    </vt:vector>
  </TitlesOfParts>
  <Company>SA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the Red Flags in neck &amp; back presentations</dc:title>
  <dc:creator>Marshall, Ruth (Health)</dc:creator>
  <cp:lastModifiedBy>Marshall, Ruth (Health)</cp:lastModifiedBy>
  <cp:revision>1</cp:revision>
  <dcterms:created xsi:type="dcterms:W3CDTF">2023-05-03T06:11:23Z</dcterms:created>
  <dcterms:modified xsi:type="dcterms:W3CDTF">2023-05-03T07:58:59Z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Ion:12</vt:lpwstr>
  </property>
  <property fmtid="{D5CDD505-2E9C-101B-9397-08002B2CF9AE}" pid="3" name="ClassificationContentMarkingHeaderText">
    <vt:lpwstr>OFFICIAL</vt:lpwstr>
  </property>
</Properties>
</file>